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364" r:id="rId3"/>
    <p:sldId id="331" r:id="rId4"/>
    <p:sldId id="332" r:id="rId5"/>
    <p:sldId id="276" r:id="rId6"/>
    <p:sldId id="270" r:id="rId7"/>
    <p:sldId id="279" r:id="rId8"/>
    <p:sldId id="367" r:id="rId9"/>
    <p:sldId id="346" r:id="rId10"/>
    <p:sldId id="281" r:id="rId11"/>
    <p:sldId id="359" r:id="rId12"/>
    <p:sldId id="303" r:id="rId13"/>
    <p:sldId id="304" r:id="rId14"/>
    <p:sldId id="293" r:id="rId15"/>
    <p:sldId id="360" r:id="rId16"/>
    <p:sldId id="361" r:id="rId17"/>
    <p:sldId id="362" r:id="rId18"/>
    <p:sldId id="357" r:id="rId19"/>
    <p:sldId id="358" r:id="rId20"/>
    <p:sldId id="3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EAE7"/>
    <a:srgbClr val="D1D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FFC2A-21EF-497D-95F8-28E442B7F0AF}" v="1454" dt="2023-01-13T19:49:49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m, Brenden" userId="44ab4693-4e2c-41e8-b41c-b7f3140c20bd" providerId="ADAL" clId="{BD5FFC2A-21EF-497D-95F8-28E442B7F0AF}"/>
    <pc:docChg chg="undo redo custSel addSld delSld modSld sldOrd">
      <pc:chgData name="Eum, Brenden" userId="44ab4693-4e2c-41e8-b41c-b7f3140c20bd" providerId="ADAL" clId="{BD5FFC2A-21EF-497D-95F8-28E442B7F0AF}" dt="2023-01-13T22:47:59.694" v="3391" actId="20577"/>
      <pc:docMkLst>
        <pc:docMk/>
      </pc:docMkLst>
      <pc:sldChg chg="modSp mod">
        <pc:chgData name="Eum, Brenden" userId="44ab4693-4e2c-41e8-b41c-b7f3140c20bd" providerId="ADAL" clId="{BD5FFC2A-21EF-497D-95F8-28E442B7F0AF}" dt="2023-01-13T02:54:13.164" v="219" actId="20577"/>
        <pc:sldMkLst>
          <pc:docMk/>
          <pc:sldMk cId="2436518353" sldId="258"/>
        </pc:sldMkLst>
        <pc:spChg chg="mod">
          <ac:chgData name="Eum, Brenden" userId="44ab4693-4e2c-41e8-b41c-b7f3140c20bd" providerId="ADAL" clId="{BD5FFC2A-21EF-497D-95F8-28E442B7F0AF}" dt="2023-01-13T02:54:13.164" v="219" actId="20577"/>
          <ac:spMkLst>
            <pc:docMk/>
            <pc:sldMk cId="2436518353" sldId="258"/>
            <ac:spMk id="2" creationId="{70DC5B8A-6D06-7FC1-981D-9B3C1D13257B}"/>
          </ac:spMkLst>
        </pc:spChg>
      </pc:sldChg>
      <pc:sldChg chg="addSp delSp modSp add mod delAnim modAnim">
        <pc:chgData name="Eum, Brenden" userId="44ab4693-4e2c-41e8-b41c-b7f3140c20bd" providerId="ADAL" clId="{BD5FFC2A-21EF-497D-95F8-28E442B7F0AF}" dt="2023-01-13T19:21:26.889" v="3161"/>
        <pc:sldMkLst>
          <pc:docMk/>
          <pc:sldMk cId="1032389189" sldId="270"/>
        </pc:sldMkLst>
        <pc:spChg chg="del">
          <ac:chgData name="Eum, Brenden" userId="44ab4693-4e2c-41e8-b41c-b7f3140c20bd" providerId="ADAL" clId="{BD5FFC2A-21EF-497D-95F8-28E442B7F0AF}" dt="2023-01-13T19:11:05.698" v="3072" actId="478"/>
          <ac:spMkLst>
            <pc:docMk/>
            <pc:sldMk cId="1032389189" sldId="270"/>
            <ac:spMk id="2" creationId="{E17A9354-042D-5B11-9F5F-DC8E9F488BB5}"/>
          </ac:spMkLst>
        </pc:spChg>
        <pc:spChg chg="mod">
          <ac:chgData name="Eum, Brenden" userId="44ab4693-4e2c-41e8-b41c-b7f3140c20bd" providerId="ADAL" clId="{BD5FFC2A-21EF-497D-95F8-28E442B7F0AF}" dt="2023-01-13T02:35:47.939" v="49" actId="20577"/>
          <ac:spMkLst>
            <pc:docMk/>
            <pc:sldMk cId="1032389189" sldId="270"/>
            <ac:spMk id="4" creationId="{4327EBED-C808-0EB1-CB7B-927D6AEFE4AE}"/>
          </ac:spMkLst>
        </pc:spChg>
        <pc:spChg chg="add del mod">
          <ac:chgData name="Eum, Brenden" userId="44ab4693-4e2c-41e8-b41c-b7f3140c20bd" providerId="ADAL" clId="{BD5FFC2A-21EF-497D-95F8-28E442B7F0AF}" dt="2023-01-13T19:11:11.652" v="3073" actId="478"/>
          <ac:spMkLst>
            <pc:docMk/>
            <pc:sldMk cId="1032389189" sldId="270"/>
            <ac:spMk id="6" creationId="{FCC15A80-D734-7505-8C1E-0B2E21F67384}"/>
          </ac:spMkLst>
        </pc:spChg>
        <pc:spChg chg="add mod">
          <ac:chgData name="Eum, Brenden" userId="44ab4693-4e2c-41e8-b41c-b7f3140c20bd" providerId="ADAL" clId="{BD5FFC2A-21EF-497D-95F8-28E442B7F0AF}" dt="2023-01-13T19:16:06.270" v="3147" actId="207"/>
          <ac:spMkLst>
            <pc:docMk/>
            <pc:sldMk cId="1032389189" sldId="270"/>
            <ac:spMk id="7" creationId="{BBD2EC1C-4330-38C5-34B8-0F6C456BE7DE}"/>
          </ac:spMkLst>
        </pc:spChg>
        <pc:spChg chg="add mod">
          <ac:chgData name="Eum, Brenden" userId="44ab4693-4e2c-41e8-b41c-b7f3140c20bd" providerId="ADAL" clId="{BD5FFC2A-21EF-497D-95F8-28E442B7F0AF}" dt="2023-01-13T19:11:43.344" v="3079" actId="1076"/>
          <ac:spMkLst>
            <pc:docMk/>
            <pc:sldMk cId="1032389189" sldId="270"/>
            <ac:spMk id="8" creationId="{7D78658C-1C6B-F1D6-148F-E0686E8B13E2}"/>
          </ac:spMkLst>
        </pc:spChg>
        <pc:spChg chg="add del mod">
          <ac:chgData name="Eum, Brenden" userId="44ab4693-4e2c-41e8-b41c-b7f3140c20bd" providerId="ADAL" clId="{BD5FFC2A-21EF-497D-95F8-28E442B7F0AF}" dt="2023-01-13T19:12:14.938" v="3083" actId="478"/>
          <ac:spMkLst>
            <pc:docMk/>
            <pc:sldMk cId="1032389189" sldId="270"/>
            <ac:spMk id="13" creationId="{45B516B9-C136-6584-B534-140D0BE33C75}"/>
          </ac:spMkLst>
        </pc:spChg>
        <pc:spChg chg="add del mod">
          <ac:chgData name="Eum, Brenden" userId="44ab4693-4e2c-41e8-b41c-b7f3140c20bd" providerId="ADAL" clId="{BD5FFC2A-21EF-497D-95F8-28E442B7F0AF}" dt="2023-01-13T19:12:28.259" v="3086" actId="478"/>
          <ac:spMkLst>
            <pc:docMk/>
            <pc:sldMk cId="1032389189" sldId="270"/>
            <ac:spMk id="14" creationId="{822BBAB7-68FC-72BC-0DDA-416C0B116C95}"/>
          </ac:spMkLst>
        </pc:spChg>
        <pc:spChg chg="add mod">
          <ac:chgData name="Eum, Brenden" userId="44ab4693-4e2c-41e8-b41c-b7f3140c20bd" providerId="ADAL" clId="{BD5FFC2A-21EF-497D-95F8-28E442B7F0AF}" dt="2023-01-13T19:16:08.737" v="3148" actId="207"/>
          <ac:spMkLst>
            <pc:docMk/>
            <pc:sldMk cId="1032389189" sldId="270"/>
            <ac:spMk id="18" creationId="{A3369743-BF3A-23D9-3FBB-D3B4A2EC45C8}"/>
          </ac:spMkLst>
        </pc:spChg>
        <pc:spChg chg="add mod">
          <ac:chgData name="Eum, Brenden" userId="44ab4693-4e2c-41e8-b41c-b7f3140c20bd" providerId="ADAL" clId="{BD5FFC2A-21EF-497D-95F8-28E442B7F0AF}" dt="2023-01-13T19:17:23.998" v="3150" actId="20577"/>
          <ac:spMkLst>
            <pc:docMk/>
            <pc:sldMk cId="1032389189" sldId="270"/>
            <ac:spMk id="20" creationId="{00DB61E3-3211-0CE8-76C4-D85930637212}"/>
          </ac:spMkLst>
        </pc:spChg>
        <pc:grpChg chg="add mod">
          <ac:chgData name="Eum, Brenden" userId="44ab4693-4e2c-41e8-b41c-b7f3140c20bd" providerId="ADAL" clId="{BD5FFC2A-21EF-497D-95F8-28E442B7F0AF}" dt="2023-01-13T19:21:06.105" v="3153" actId="164"/>
          <ac:grpSpMkLst>
            <pc:docMk/>
            <pc:sldMk cId="1032389189" sldId="270"/>
            <ac:grpSpMk id="21" creationId="{2E5F7690-91AE-0097-D059-E8950E0776BC}"/>
          </ac:grpSpMkLst>
        </pc:grpChg>
        <pc:picChg chg="mod">
          <ac:chgData name="Eum, Brenden" userId="44ab4693-4e2c-41e8-b41c-b7f3140c20bd" providerId="ADAL" clId="{BD5FFC2A-21EF-497D-95F8-28E442B7F0AF}" dt="2023-01-13T19:11:43.824" v="3080" actId="1076"/>
          <ac:picMkLst>
            <pc:docMk/>
            <pc:sldMk cId="1032389189" sldId="270"/>
            <ac:picMk id="9" creationId="{696AFC21-875B-CC0F-927B-8047B0AED708}"/>
          </ac:picMkLst>
        </pc:picChg>
        <pc:picChg chg="add mod">
          <ac:chgData name="Eum, Brenden" userId="44ab4693-4e2c-41e8-b41c-b7f3140c20bd" providerId="ADAL" clId="{BD5FFC2A-21EF-497D-95F8-28E442B7F0AF}" dt="2023-01-13T19:13:26.862" v="3129" actId="1035"/>
          <ac:picMkLst>
            <pc:docMk/>
            <pc:sldMk cId="1032389189" sldId="270"/>
            <ac:picMk id="15" creationId="{67B3A2D4-FA13-AB23-250A-E3B0AFC412A7}"/>
          </ac:picMkLst>
        </pc:picChg>
        <pc:picChg chg="add mod">
          <ac:chgData name="Eum, Brenden" userId="44ab4693-4e2c-41e8-b41c-b7f3140c20bd" providerId="ADAL" clId="{BD5FFC2A-21EF-497D-95F8-28E442B7F0AF}" dt="2023-01-13T19:13:26.862" v="3129" actId="1035"/>
          <ac:picMkLst>
            <pc:docMk/>
            <pc:sldMk cId="1032389189" sldId="270"/>
            <ac:picMk id="16" creationId="{F66D8418-5837-180B-CA71-2CB9835CC1D8}"/>
          </ac:picMkLst>
        </pc:picChg>
        <pc:cxnChg chg="add mod">
          <ac:chgData name="Eum, Brenden" userId="44ab4693-4e2c-41e8-b41c-b7f3140c20bd" providerId="ADAL" clId="{BD5FFC2A-21EF-497D-95F8-28E442B7F0AF}" dt="2023-01-13T19:21:06.105" v="3153" actId="164"/>
          <ac:cxnSpMkLst>
            <pc:docMk/>
            <pc:sldMk cId="1032389189" sldId="270"/>
            <ac:cxnSpMk id="10" creationId="{00937B83-F48C-E5EB-A541-7E885CB091DB}"/>
          </ac:cxnSpMkLst>
        </pc:cxnChg>
        <pc:cxnChg chg="add mod">
          <ac:chgData name="Eum, Brenden" userId="44ab4693-4e2c-41e8-b41c-b7f3140c20bd" providerId="ADAL" clId="{BD5FFC2A-21EF-497D-95F8-28E442B7F0AF}" dt="2023-01-13T19:21:06.105" v="3153" actId="164"/>
          <ac:cxnSpMkLst>
            <pc:docMk/>
            <pc:sldMk cId="1032389189" sldId="270"/>
            <ac:cxnSpMk id="11" creationId="{3A248F85-6D2F-6867-463B-ADFBD3FAF6A4}"/>
          </ac:cxnSpMkLst>
        </pc:cxnChg>
        <pc:cxnChg chg="add mod">
          <ac:chgData name="Eum, Brenden" userId="44ab4693-4e2c-41e8-b41c-b7f3140c20bd" providerId="ADAL" clId="{BD5FFC2A-21EF-497D-95F8-28E442B7F0AF}" dt="2023-01-13T19:21:06.105" v="3153" actId="164"/>
          <ac:cxnSpMkLst>
            <pc:docMk/>
            <pc:sldMk cId="1032389189" sldId="270"/>
            <ac:cxnSpMk id="12" creationId="{4D802184-35D6-4609-85C6-A9CC6D2665C4}"/>
          </ac:cxnSpMkLst>
        </pc:cxnChg>
      </pc:sldChg>
      <pc:sldChg chg="modSp add del mod">
        <pc:chgData name="Eum, Brenden" userId="44ab4693-4e2c-41e8-b41c-b7f3140c20bd" providerId="ADAL" clId="{BD5FFC2A-21EF-497D-95F8-28E442B7F0AF}" dt="2023-01-13T02:38:11.323" v="57" actId="47"/>
        <pc:sldMkLst>
          <pc:docMk/>
          <pc:sldMk cId="2825502594" sldId="272"/>
        </pc:sldMkLst>
        <pc:spChg chg="mod">
          <ac:chgData name="Eum, Brenden" userId="44ab4693-4e2c-41e8-b41c-b7f3140c20bd" providerId="ADAL" clId="{BD5FFC2A-21EF-497D-95F8-28E442B7F0AF}" dt="2023-01-13T02:35:51.100" v="55" actId="20577"/>
          <ac:spMkLst>
            <pc:docMk/>
            <pc:sldMk cId="2825502594" sldId="272"/>
            <ac:spMk id="4" creationId="{058B8F74-252D-0CDF-3644-AF9D4C630F1D}"/>
          </ac:spMkLst>
        </pc:spChg>
      </pc:sldChg>
      <pc:sldChg chg="addSp delSp modSp add del mod modAnim">
        <pc:chgData name="Eum, Brenden" userId="44ab4693-4e2c-41e8-b41c-b7f3140c20bd" providerId="ADAL" clId="{BD5FFC2A-21EF-497D-95F8-28E442B7F0AF}" dt="2023-01-13T19:20:43.190" v="3151" actId="47"/>
        <pc:sldMkLst>
          <pc:docMk/>
          <pc:sldMk cId="453628798" sldId="274"/>
        </pc:sldMkLst>
        <pc:spChg chg="add del mod">
          <ac:chgData name="Eum, Brenden" userId="44ab4693-4e2c-41e8-b41c-b7f3140c20bd" providerId="ADAL" clId="{BD5FFC2A-21EF-497D-95F8-28E442B7F0AF}" dt="2023-01-13T19:06:38.026" v="2937" actId="478"/>
          <ac:spMkLst>
            <pc:docMk/>
            <pc:sldMk cId="453628798" sldId="274"/>
            <ac:spMk id="2" creationId="{532E1ABB-0A97-55A9-3DAB-CFB428A41691}"/>
          </ac:spMkLst>
        </pc:spChg>
        <pc:spChg chg="add mod">
          <ac:chgData name="Eum, Brenden" userId="44ab4693-4e2c-41e8-b41c-b7f3140c20bd" providerId="ADAL" clId="{BD5FFC2A-21EF-497D-95F8-28E442B7F0AF}" dt="2023-01-13T19:10:21.850" v="3055" actId="1076"/>
          <ac:spMkLst>
            <pc:docMk/>
            <pc:sldMk cId="453628798" sldId="274"/>
            <ac:spMk id="3" creationId="{27AE5141-761C-740E-E63B-55F34A0BFDC5}"/>
          </ac:spMkLst>
        </pc:spChg>
        <pc:spChg chg="mod">
          <ac:chgData name="Eum, Brenden" userId="44ab4693-4e2c-41e8-b41c-b7f3140c20bd" providerId="ADAL" clId="{BD5FFC2A-21EF-497D-95F8-28E442B7F0AF}" dt="2023-01-13T02:55:36.849" v="244" actId="20577"/>
          <ac:spMkLst>
            <pc:docMk/>
            <pc:sldMk cId="453628798" sldId="274"/>
            <ac:spMk id="4" creationId="{058B8F74-252D-0CDF-3644-AF9D4C630F1D}"/>
          </ac:spMkLst>
        </pc:spChg>
        <pc:spChg chg="add del mod">
          <ac:chgData name="Eum, Brenden" userId="44ab4693-4e2c-41e8-b41c-b7f3140c20bd" providerId="ADAL" clId="{BD5FFC2A-21EF-497D-95F8-28E442B7F0AF}" dt="2023-01-13T19:06:38.026" v="2937" actId="478"/>
          <ac:spMkLst>
            <pc:docMk/>
            <pc:sldMk cId="453628798" sldId="274"/>
            <ac:spMk id="6" creationId="{5404C883-7F3F-0A32-4F2B-583191120E23}"/>
          </ac:spMkLst>
        </pc:spChg>
        <pc:spChg chg="mod">
          <ac:chgData name="Eum, Brenden" userId="44ab4693-4e2c-41e8-b41c-b7f3140c20bd" providerId="ADAL" clId="{BD5FFC2A-21EF-497D-95F8-28E442B7F0AF}" dt="2023-01-13T19:09:17.154" v="3021" actId="20577"/>
          <ac:spMkLst>
            <pc:docMk/>
            <pc:sldMk cId="453628798" sldId="274"/>
            <ac:spMk id="11" creationId="{EBCA9EB9-1BED-C89F-CB14-63CFA14DD7CE}"/>
          </ac:spMkLst>
        </pc:spChg>
        <pc:spChg chg="add del mod">
          <ac:chgData name="Eum, Brenden" userId="44ab4693-4e2c-41e8-b41c-b7f3140c20bd" providerId="ADAL" clId="{BD5FFC2A-21EF-497D-95F8-28E442B7F0AF}" dt="2023-01-13T19:06:38.026" v="2937" actId="478"/>
          <ac:spMkLst>
            <pc:docMk/>
            <pc:sldMk cId="453628798" sldId="274"/>
            <ac:spMk id="12" creationId="{3A944307-72F9-2807-DCEC-CF65B3C9A188}"/>
          </ac:spMkLst>
        </pc:spChg>
        <pc:spChg chg="add del mod">
          <ac:chgData name="Eum, Brenden" userId="44ab4693-4e2c-41e8-b41c-b7f3140c20bd" providerId="ADAL" clId="{BD5FFC2A-21EF-497D-95F8-28E442B7F0AF}" dt="2023-01-13T19:06:38.026" v="2937" actId="478"/>
          <ac:spMkLst>
            <pc:docMk/>
            <pc:sldMk cId="453628798" sldId="274"/>
            <ac:spMk id="14" creationId="{C0CBB3BC-8670-7C73-53F3-E3AF05E50386}"/>
          </ac:spMkLst>
        </pc:spChg>
        <pc:spChg chg="mod">
          <ac:chgData name="Eum, Brenden" userId="44ab4693-4e2c-41e8-b41c-b7f3140c20bd" providerId="ADAL" clId="{BD5FFC2A-21EF-497D-95F8-28E442B7F0AF}" dt="2023-01-13T19:10:27.625" v="3064" actId="1036"/>
          <ac:spMkLst>
            <pc:docMk/>
            <pc:sldMk cId="453628798" sldId="274"/>
            <ac:spMk id="19" creationId="{4E6AEDDC-7F59-DCCC-A937-B5E8E0069427}"/>
          </ac:spMkLst>
        </pc:spChg>
      </pc:sldChg>
      <pc:sldChg chg="add">
        <pc:chgData name="Eum, Brenden" userId="44ab4693-4e2c-41e8-b41c-b7f3140c20bd" providerId="ADAL" clId="{BD5FFC2A-21EF-497D-95F8-28E442B7F0AF}" dt="2023-01-13T02:34:31.274" v="42"/>
        <pc:sldMkLst>
          <pc:docMk/>
          <pc:sldMk cId="1079113638" sldId="276"/>
        </pc:sldMkLst>
      </pc:sldChg>
      <pc:sldChg chg="modSp add mod">
        <pc:chgData name="Eum, Brenden" userId="44ab4693-4e2c-41e8-b41c-b7f3140c20bd" providerId="ADAL" clId="{BD5FFC2A-21EF-497D-95F8-28E442B7F0AF}" dt="2023-01-13T02:55:18.338" v="233" actId="20577"/>
        <pc:sldMkLst>
          <pc:docMk/>
          <pc:sldMk cId="3209555305" sldId="279"/>
        </pc:sldMkLst>
        <pc:spChg chg="mod">
          <ac:chgData name="Eum, Brenden" userId="44ab4693-4e2c-41e8-b41c-b7f3140c20bd" providerId="ADAL" clId="{BD5FFC2A-21EF-497D-95F8-28E442B7F0AF}" dt="2023-01-13T02:55:18.338" v="233" actId="20577"/>
          <ac:spMkLst>
            <pc:docMk/>
            <pc:sldMk cId="3209555305" sldId="279"/>
            <ac:spMk id="2" creationId="{7E028A5B-054D-EBB6-2CB9-EFDDE82FB875}"/>
          </ac:spMkLst>
        </pc:spChg>
      </pc:sldChg>
      <pc:sldChg chg="addSp modSp add del mod">
        <pc:chgData name="Eum, Brenden" userId="44ab4693-4e2c-41e8-b41c-b7f3140c20bd" providerId="ADAL" clId="{BD5FFC2A-21EF-497D-95F8-28E442B7F0AF}" dt="2023-01-13T19:01:25.130" v="2845" actId="47"/>
        <pc:sldMkLst>
          <pc:docMk/>
          <pc:sldMk cId="1890131408" sldId="280"/>
        </pc:sldMkLst>
        <pc:spChg chg="add mod">
          <ac:chgData name="Eum, Brenden" userId="44ab4693-4e2c-41e8-b41c-b7f3140c20bd" providerId="ADAL" clId="{BD5FFC2A-21EF-497D-95F8-28E442B7F0AF}" dt="2023-01-13T06:19:21.602" v="2171" actId="20577"/>
          <ac:spMkLst>
            <pc:docMk/>
            <pc:sldMk cId="1890131408" sldId="280"/>
            <ac:spMk id="2" creationId="{846F99C2-3A91-2338-D70D-562AB728F400}"/>
          </ac:spMkLst>
        </pc:spChg>
        <pc:spChg chg="add mod">
          <ac:chgData name="Eum, Brenden" userId="44ab4693-4e2c-41e8-b41c-b7f3140c20bd" providerId="ADAL" clId="{BD5FFC2A-21EF-497D-95F8-28E442B7F0AF}" dt="2023-01-13T06:19:36.829" v="2226" actId="1076"/>
          <ac:spMkLst>
            <pc:docMk/>
            <pc:sldMk cId="1890131408" sldId="280"/>
            <ac:spMk id="3" creationId="{12573C9E-EFD5-DEDF-4DE1-498B8640BBA7}"/>
          </ac:spMkLst>
        </pc:spChg>
        <pc:spChg chg="add mod">
          <ac:chgData name="Eum, Brenden" userId="44ab4693-4e2c-41e8-b41c-b7f3140c20bd" providerId="ADAL" clId="{BD5FFC2A-21EF-497D-95F8-28E442B7F0AF}" dt="2023-01-13T06:19:33.581" v="2225" actId="20577"/>
          <ac:spMkLst>
            <pc:docMk/>
            <pc:sldMk cId="1890131408" sldId="280"/>
            <ac:spMk id="8" creationId="{AF0EB0E6-78A1-5225-3E3D-49F8FFA9497E}"/>
          </ac:spMkLst>
        </pc:spChg>
      </pc:sldChg>
      <pc:sldChg chg="addSp delSp modSp add mod">
        <pc:chgData name="Eum, Brenden" userId="44ab4693-4e2c-41e8-b41c-b7f3140c20bd" providerId="ADAL" clId="{BD5FFC2A-21EF-497D-95F8-28E442B7F0AF}" dt="2023-01-13T03:17:02.491" v="661" actId="20577"/>
        <pc:sldMkLst>
          <pc:docMk/>
          <pc:sldMk cId="2193093308" sldId="281"/>
        </pc:sldMkLst>
        <pc:spChg chg="mod">
          <ac:chgData name="Eum, Brenden" userId="44ab4693-4e2c-41e8-b41c-b7f3140c20bd" providerId="ADAL" clId="{BD5FFC2A-21EF-497D-95F8-28E442B7F0AF}" dt="2023-01-13T03:17:02.491" v="661" actId="20577"/>
          <ac:spMkLst>
            <pc:docMk/>
            <pc:sldMk cId="2193093308" sldId="281"/>
            <ac:spMk id="22" creationId="{808BDC78-F6C1-2482-3F83-C678017924BA}"/>
          </ac:spMkLst>
        </pc:spChg>
        <pc:spChg chg="mod">
          <ac:chgData name="Eum, Brenden" userId="44ab4693-4e2c-41e8-b41c-b7f3140c20bd" providerId="ADAL" clId="{BD5FFC2A-21EF-497D-95F8-28E442B7F0AF}" dt="2023-01-13T03:10:20.930" v="447" actId="164"/>
          <ac:spMkLst>
            <pc:docMk/>
            <pc:sldMk cId="2193093308" sldId="281"/>
            <ac:spMk id="23" creationId="{4DAC19E0-95E1-D200-61A5-6C3ABADEFC3E}"/>
          </ac:spMkLst>
        </pc:spChg>
        <pc:spChg chg="mod">
          <ac:chgData name="Eum, Brenden" userId="44ab4693-4e2c-41e8-b41c-b7f3140c20bd" providerId="ADAL" clId="{BD5FFC2A-21EF-497D-95F8-28E442B7F0AF}" dt="2023-01-13T03:10:20.930" v="447" actId="164"/>
          <ac:spMkLst>
            <pc:docMk/>
            <pc:sldMk cId="2193093308" sldId="281"/>
            <ac:spMk id="24" creationId="{E900C8FB-5C2D-05F8-68E2-088D3EA9952C}"/>
          </ac:spMkLst>
        </pc:spChg>
        <pc:spChg chg="mod">
          <ac:chgData name="Eum, Brenden" userId="44ab4693-4e2c-41e8-b41c-b7f3140c20bd" providerId="ADAL" clId="{BD5FFC2A-21EF-497D-95F8-28E442B7F0AF}" dt="2023-01-13T03:10:20.930" v="447" actId="164"/>
          <ac:spMkLst>
            <pc:docMk/>
            <pc:sldMk cId="2193093308" sldId="281"/>
            <ac:spMk id="25" creationId="{190AA617-6352-0626-0B8E-843453DCCAFB}"/>
          </ac:spMkLst>
        </pc:spChg>
        <pc:spChg chg="mod">
          <ac:chgData name="Eum, Brenden" userId="44ab4693-4e2c-41e8-b41c-b7f3140c20bd" providerId="ADAL" clId="{BD5FFC2A-21EF-497D-95F8-28E442B7F0AF}" dt="2023-01-13T03:10:20.930" v="447" actId="164"/>
          <ac:spMkLst>
            <pc:docMk/>
            <pc:sldMk cId="2193093308" sldId="281"/>
            <ac:spMk id="26" creationId="{45EB768E-F3B2-523E-64F5-3D6EE0EF87BE}"/>
          </ac:spMkLst>
        </pc:spChg>
        <pc:grpChg chg="del">
          <ac:chgData name="Eum, Brenden" userId="44ab4693-4e2c-41e8-b41c-b7f3140c20bd" providerId="ADAL" clId="{BD5FFC2A-21EF-497D-95F8-28E442B7F0AF}" dt="2023-01-13T03:06:17.808" v="342" actId="165"/>
          <ac:grpSpMkLst>
            <pc:docMk/>
            <pc:sldMk cId="2193093308" sldId="281"/>
            <ac:grpSpMk id="15" creationId="{12BB6252-07CD-4222-1046-5689201F3493}"/>
          </ac:grpSpMkLst>
        </pc:grpChg>
        <pc:grpChg chg="mod">
          <ac:chgData name="Eum, Brenden" userId="44ab4693-4e2c-41e8-b41c-b7f3140c20bd" providerId="ADAL" clId="{BD5FFC2A-21EF-497D-95F8-28E442B7F0AF}" dt="2023-01-13T03:12:26.181" v="529" actId="164"/>
          <ac:grpSpMkLst>
            <pc:docMk/>
            <pc:sldMk cId="2193093308" sldId="281"/>
            <ac:grpSpMk id="27" creationId="{C0555225-2EEE-F445-7455-F6141A2AFF16}"/>
          </ac:grpSpMkLst>
        </pc:grpChg>
        <pc:grpChg chg="add mod">
          <ac:chgData name="Eum, Brenden" userId="44ab4693-4e2c-41e8-b41c-b7f3140c20bd" providerId="ADAL" clId="{BD5FFC2A-21EF-497D-95F8-28E442B7F0AF}" dt="2023-01-13T03:10:20.930" v="447" actId="164"/>
          <ac:grpSpMkLst>
            <pc:docMk/>
            <pc:sldMk cId="2193093308" sldId="281"/>
            <ac:grpSpMk id="31" creationId="{D13103D9-1AEA-7A6B-879B-E184228CF233}"/>
          </ac:grpSpMkLst>
        </pc:grpChg>
        <pc:grpChg chg="add mod">
          <ac:chgData name="Eum, Brenden" userId="44ab4693-4e2c-41e8-b41c-b7f3140c20bd" providerId="ADAL" clId="{BD5FFC2A-21EF-497D-95F8-28E442B7F0AF}" dt="2023-01-13T03:12:35.567" v="552" actId="1035"/>
          <ac:grpSpMkLst>
            <pc:docMk/>
            <pc:sldMk cId="2193093308" sldId="281"/>
            <ac:grpSpMk id="33" creationId="{8238E740-9C19-EC23-4919-FA06233B8161}"/>
          </ac:grpSpMkLst>
        </pc:grpChg>
        <pc:picChg chg="del mod topLvl">
          <ac:chgData name="Eum, Brenden" userId="44ab4693-4e2c-41e8-b41c-b7f3140c20bd" providerId="ADAL" clId="{BD5FFC2A-21EF-497D-95F8-28E442B7F0AF}" dt="2023-01-13T03:06:19.872" v="343" actId="478"/>
          <ac:picMkLst>
            <pc:docMk/>
            <pc:sldMk cId="2193093308" sldId="281"/>
            <ac:picMk id="6" creationId="{636F8AFE-CE9C-32C6-CF48-CB2C2924B2C6}"/>
          </ac:picMkLst>
        </pc:picChg>
        <pc:picChg chg="del mod topLvl">
          <ac:chgData name="Eum, Brenden" userId="44ab4693-4e2c-41e8-b41c-b7f3140c20bd" providerId="ADAL" clId="{BD5FFC2A-21EF-497D-95F8-28E442B7F0AF}" dt="2023-01-13T03:06:20.668" v="344" actId="478"/>
          <ac:picMkLst>
            <pc:docMk/>
            <pc:sldMk cId="2193093308" sldId="281"/>
            <ac:picMk id="8" creationId="{0C5502E8-1CB5-E4F4-539B-7B72EAB4562C}"/>
          </ac:picMkLst>
        </pc:picChg>
        <pc:picChg chg="del mod topLvl">
          <ac:chgData name="Eum, Brenden" userId="44ab4693-4e2c-41e8-b41c-b7f3140c20bd" providerId="ADAL" clId="{BD5FFC2A-21EF-497D-95F8-28E442B7F0AF}" dt="2023-01-13T03:06:21.237" v="345" actId="478"/>
          <ac:picMkLst>
            <pc:docMk/>
            <pc:sldMk cId="2193093308" sldId="281"/>
            <ac:picMk id="10" creationId="{39C04B9A-6E39-6CC0-8A85-DA929A6C06C6}"/>
          </ac:picMkLst>
        </pc:picChg>
        <pc:picChg chg="del mod topLvl">
          <ac:chgData name="Eum, Brenden" userId="44ab4693-4e2c-41e8-b41c-b7f3140c20bd" providerId="ADAL" clId="{BD5FFC2A-21EF-497D-95F8-28E442B7F0AF}" dt="2023-01-13T03:06:21.924" v="346" actId="478"/>
          <ac:picMkLst>
            <pc:docMk/>
            <pc:sldMk cId="2193093308" sldId="281"/>
            <ac:picMk id="12" creationId="{8E643BE0-1887-E62C-7C25-1BCEDACEF5DF}"/>
          </ac:picMkLst>
        </pc:picChg>
        <pc:picChg chg="add mod">
          <ac:chgData name="Eum, Brenden" userId="44ab4693-4e2c-41e8-b41c-b7f3140c20bd" providerId="ADAL" clId="{BD5FFC2A-21EF-497D-95F8-28E442B7F0AF}" dt="2023-01-13T03:12:26.181" v="529" actId="164"/>
          <ac:picMkLst>
            <pc:docMk/>
            <pc:sldMk cId="2193093308" sldId="281"/>
            <ac:picMk id="13" creationId="{70B47615-E5B2-8B68-4C61-895FA605B126}"/>
          </ac:picMkLst>
        </pc:picChg>
        <pc:picChg chg="del mod topLvl">
          <ac:chgData name="Eum, Brenden" userId="44ab4693-4e2c-41e8-b41c-b7f3140c20bd" providerId="ADAL" clId="{BD5FFC2A-21EF-497D-95F8-28E442B7F0AF}" dt="2023-01-13T03:06:22.646" v="347" actId="478"/>
          <ac:picMkLst>
            <pc:docMk/>
            <pc:sldMk cId="2193093308" sldId="281"/>
            <ac:picMk id="14" creationId="{78CE7CE8-8A6A-3EAF-7685-486903027AFE}"/>
          </ac:picMkLst>
        </pc:picChg>
        <pc:picChg chg="add mod">
          <ac:chgData name="Eum, Brenden" userId="44ab4693-4e2c-41e8-b41c-b7f3140c20bd" providerId="ADAL" clId="{BD5FFC2A-21EF-497D-95F8-28E442B7F0AF}" dt="2023-01-13T03:12:26.181" v="529" actId="164"/>
          <ac:picMkLst>
            <pc:docMk/>
            <pc:sldMk cId="2193093308" sldId="281"/>
            <ac:picMk id="17" creationId="{DF0B4A30-47DD-6A63-6573-3918EBA32BDF}"/>
          </ac:picMkLst>
        </pc:picChg>
        <pc:picChg chg="del">
          <ac:chgData name="Eum, Brenden" userId="44ab4693-4e2c-41e8-b41c-b7f3140c20bd" providerId="ADAL" clId="{BD5FFC2A-21EF-497D-95F8-28E442B7F0AF}" dt="2023-01-13T03:06:24.918" v="349" actId="478"/>
          <ac:picMkLst>
            <pc:docMk/>
            <pc:sldMk cId="2193093308" sldId="281"/>
            <ac:picMk id="18" creationId="{1D97AB86-2361-BCB9-5818-A6A0F5B22883}"/>
          </ac:picMkLst>
        </pc:picChg>
        <pc:picChg chg="add mod">
          <ac:chgData name="Eum, Brenden" userId="44ab4693-4e2c-41e8-b41c-b7f3140c20bd" providerId="ADAL" clId="{BD5FFC2A-21EF-497D-95F8-28E442B7F0AF}" dt="2023-01-13T03:12:26.181" v="529" actId="164"/>
          <ac:picMkLst>
            <pc:docMk/>
            <pc:sldMk cId="2193093308" sldId="281"/>
            <ac:picMk id="20" creationId="{4BD48707-597B-5DF5-B94D-1810434C7822}"/>
          </ac:picMkLst>
        </pc:picChg>
        <pc:picChg chg="add mod">
          <ac:chgData name="Eum, Brenden" userId="44ab4693-4e2c-41e8-b41c-b7f3140c20bd" providerId="ADAL" clId="{BD5FFC2A-21EF-497D-95F8-28E442B7F0AF}" dt="2023-01-13T03:12:26.181" v="529" actId="164"/>
          <ac:picMkLst>
            <pc:docMk/>
            <pc:sldMk cId="2193093308" sldId="281"/>
            <ac:picMk id="28" creationId="{8D57D7A7-CFF7-53A4-ED65-5AAAD787A29B}"/>
          </ac:picMkLst>
        </pc:picChg>
        <pc:picChg chg="add mod">
          <ac:chgData name="Eum, Brenden" userId="44ab4693-4e2c-41e8-b41c-b7f3140c20bd" providerId="ADAL" clId="{BD5FFC2A-21EF-497D-95F8-28E442B7F0AF}" dt="2023-01-13T03:12:26.181" v="529" actId="164"/>
          <ac:picMkLst>
            <pc:docMk/>
            <pc:sldMk cId="2193093308" sldId="281"/>
            <ac:picMk id="30" creationId="{D6B3DD7F-1B4C-5F28-EF43-A0E57E4CFA4F}"/>
          </ac:picMkLst>
        </pc:picChg>
        <pc:picChg chg="add del mod">
          <ac:chgData name="Eum, Brenden" userId="44ab4693-4e2c-41e8-b41c-b7f3140c20bd" providerId="ADAL" clId="{BD5FFC2A-21EF-497D-95F8-28E442B7F0AF}" dt="2023-01-13T03:10:13.637" v="438"/>
          <ac:picMkLst>
            <pc:docMk/>
            <pc:sldMk cId="2193093308" sldId="281"/>
            <ac:picMk id="32" creationId="{A1137125-7861-0568-4CEC-B7FBF489AF5E}"/>
          </ac:picMkLst>
        </pc:picChg>
        <pc:picChg chg="add del mod">
          <ac:chgData name="Eum, Brenden" userId="44ab4693-4e2c-41e8-b41c-b7f3140c20bd" providerId="ADAL" clId="{BD5FFC2A-21EF-497D-95F8-28E442B7F0AF}" dt="2023-01-13T03:12:49.130" v="564"/>
          <ac:picMkLst>
            <pc:docMk/>
            <pc:sldMk cId="2193093308" sldId="281"/>
            <ac:picMk id="34" creationId="{A7BD3C72-CE20-26A6-D8B5-989D3D654464}"/>
          </ac:picMkLst>
        </pc:picChg>
        <pc:picChg chg="add mod">
          <ac:chgData name="Eum, Brenden" userId="44ab4693-4e2c-41e8-b41c-b7f3140c20bd" providerId="ADAL" clId="{BD5FFC2A-21EF-497D-95F8-28E442B7F0AF}" dt="2023-01-13T03:12:59.327" v="578" actId="1036"/>
          <ac:picMkLst>
            <pc:docMk/>
            <pc:sldMk cId="2193093308" sldId="281"/>
            <ac:picMk id="35" creationId="{2EEDD04E-5D9E-459B-7EEA-32186A24614C}"/>
          </ac:picMkLst>
        </pc:picChg>
        <pc:picChg chg="mod">
          <ac:chgData name="Eum, Brenden" userId="44ab4693-4e2c-41e8-b41c-b7f3140c20bd" providerId="ADAL" clId="{BD5FFC2A-21EF-497D-95F8-28E442B7F0AF}" dt="2023-01-13T03:12:50.785" v="568" actId="14100"/>
          <ac:picMkLst>
            <pc:docMk/>
            <pc:sldMk cId="2193093308" sldId="281"/>
            <ac:picMk id="17410" creationId="{062FE3FB-8327-A169-7B66-F9C0446A3AB2}"/>
          </ac:picMkLst>
        </pc:picChg>
      </pc:sldChg>
      <pc:sldChg chg="delSp add del mod">
        <pc:chgData name="Eum, Brenden" userId="44ab4693-4e2c-41e8-b41c-b7f3140c20bd" providerId="ADAL" clId="{BD5FFC2A-21EF-497D-95F8-28E442B7F0AF}" dt="2023-01-13T03:13:18.598" v="581" actId="47"/>
        <pc:sldMkLst>
          <pc:docMk/>
          <pc:sldMk cId="244784980" sldId="283"/>
        </pc:sldMkLst>
        <pc:grpChg chg="del">
          <ac:chgData name="Eum, Brenden" userId="44ab4693-4e2c-41e8-b41c-b7f3140c20bd" providerId="ADAL" clId="{BD5FFC2A-21EF-497D-95F8-28E442B7F0AF}" dt="2023-01-13T03:13:16.830" v="580" actId="478"/>
          <ac:grpSpMkLst>
            <pc:docMk/>
            <pc:sldMk cId="244784980" sldId="283"/>
            <ac:grpSpMk id="15" creationId="{12BB6252-07CD-4222-1046-5689201F3493}"/>
          </ac:grpSpMkLst>
        </pc:grpChg>
        <pc:picChg chg="del">
          <ac:chgData name="Eum, Brenden" userId="44ab4693-4e2c-41e8-b41c-b7f3140c20bd" providerId="ADAL" clId="{BD5FFC2A-21EF-497D-95F8-28E442B7F0AF}" dt="2023-01-13T02:56:11.372" v="247" actId="478"/>
          <ac:picMkLst>
            <pc:docMk/>
            <pc:sldMk cId="244784980" sldId="283"/>
            <ac:picMk id="20" creationId="{D8469F6F-E6B3-981A-2DA3-5815A9742BFC}"/>
          </ac:picMkLst>
        </pc:picChg>
        <pc:picChg chg="del">
          <ac:chgData name="Eum, Brenden" userId="44ab4693-4e2c-41e8-b41c-b7f3140c20bd" providerId="ADAL" clId="{BD5FFC2A-21EF-497D-95F8-28E442B7F0AF}" dt="2023-01-13T02:56:12.416" v="248" actId="478"/>
          <ac:picMkLst>
            <pc:docMk/>
            <pc:sldMk cId="244784980" sldId="283"/>
            <ac:picMk id="21" creationId="{908BC745-957D-CE5E-3112-D5F4EF8C83C2}"/>
          </ac:picMkLst>
        </pc:picChg>
      </pc:sldChg>
      <pc:sldChg chg="addSp delSp modSp add mod ord modAnim">
        <pc:chgData name="Eum, Brenden" userId="44ab4693-4e2c-41e8-b41c-b7f3140c20bd" providerId="ADAL" clId="{BD5FFC2A-21EF-497D-95F8-28E442B7F0AF}" dt="2023-01-13T19:45:22.572" v="3370" actId="1036"/>
        <pc:sldMkLst>
          <pc:docMk/>
          <pc:sldMk cId="1485724637" sldId="293"/>
        </pc:sldMkLst>
        <pc:spChg chg="add mod">
          <ac:chgData name="Eum, Brenden" userId="44ab4693-4e2c-41e8-b41c-b7f3140c20bd" providerId="ADAL" clId="{BD5FFC2A-21EF-497D-95F8-28E442B7F0AF}" dt="2023-01-13T04:23:21.548" v="1419" actId="1076"/>
          <ac:spMkLst>
            <pc:docMk/>
            <pc:sldMk cId="1485724637" sldId="293"/>
            <ac:spMk id="5" creationId="{BF931C89-8457-672F-3823-BA4E3BA88263}"/>
          </ac:spMkLst>
        </pc:spChg>
        <pc:spChg chg="add mod">
          <ac:chgData name="Eum, Brenden" userId="44ab4693-4e2c-41e8-b41c-b7f3140c20bd" providerId="ADAL" clId="{BD5FFC2A-21EF-497D-95F8-28E442B7F0AF}" dt="2023-01-13T04:23:31.927" v="1421" actId="1076"/>
          <ac:spMkLst>
            <pc:docMk/>
            <pc:sldMk cId="1485724637" sldId="293"/>
            <ac:spMk id="7" creationId="{0AE0B9CC-BF98-D8A8-CAD2-52EDC16E7D16}"/>
          </ac:spMkLst>
        </pc:spChg>
        <pc:spChg chg="add del mod">
          <ac:chgData name="Eum, Brenden" userId="44ab4693-4e2c-41e8-b41c-b7f3140c20bd" providerId="ADAL" clId="{BD5FFC2A-21EF-497D-95F8-28E442B7F0AF}" dt="2023-01-13T06:46:04.911" v="2299" actId="478"/>
          <ac:spMkLst>
            <pc:docMk/>
            <pc:sldMk cId="1485724637" sldId="293"/>
            <ac:spMk id="8" creationId="{8CE1C627-B733-0C9B-66EE-327608C90B41}"/>
          </ac:spMkLst>
        </pc:spChg>
        <pc:spChg chg="add del">
          <ac:chgData name="Eum, Brenden" userId="44ab4693-4e2c-41e8-b41c-b7f3140c20bd" providerId="ADAL" clId="{BD5FFC2A-21EF-497D-95F8-28E442B7F0AF}" dt="2023-01-13T19:43:48.084" v="3344" actId="11529"/>
          <ac:spMkLst>
            <pc:docMk/>
            <pc:sldMk cId="1485724637" sldId="293"/>
            <ac:spMk id="11" creationId="{C128870F-CBD4-B914-20EE-43A6B3E75428}"/>
          </ac:spMkLst>
        </pc:spChg>
        <pc:spChg chg="add mod">
          <ac:chgData name="Eum, Brenden" userId="44ab4693-4e2c-41e8-b41c-b7f3140c20bd" providerId="ADAL" clId="{BD5FFC2A-21EF-497D-95F8-28E442B7F0AF}" dt="2023-01-13T19:44:43.578" v="3361" actId="207"/>
          <ac:spMkLst>
            <pc:docMk/>
            <pc:sldMk cId="1485724637" sldId="293"/>
            <ac:spMk id="12" creationId="{8A930498-8660-DB08-947D-B35E5FBA5B2E}"/>
          </ac:spMkLst>
        </pc:spChg>
        <pc:spChg chg="add mod">
          <ac:chgData name="Eum, Brenden" userId="44ab4693-4e2c-41e8-b41c-b7f3140c20bd" providerId="ADAL" clId="{BD5FFC2A-21EF-497D-95F8-28E442B7F0AF}" dt="2023-01-13T19:45:22.572" v="3370" actId="1036"/>
          <ac:spMkLst>
            <pc:docMk/>
            <pc:sldMk cId="1485724637" sldId="293"/>
            <ac:spMk id="13" creationId="{5589F00D-C3A4-40A7-FCC5-AAF16E42087E}"/>
          </ac:spMkLst>
        </pc:spChg>
        <pc:graphicFrameChg chg="mod modGraphic">
          <ac:chgData name="Eum, Brenden" userId="44ab4693-4e2c-41e8-b41c-b7f3140c20bd" providerId="ADAL" clId="{BD5FFC2A-21EF-497D-95F8-28E442B7F0AF}" dt="2023-01-13T19:43:31.265" v="3342" actId="207"/>
          <ac:graphicFrameMkLst>
            <pc:docMk/>
            <pc:sldMk cId="1485724637" sldId="293"/>
            <ac:graphicFrameMk id="6" creationId="{43737C54-BD85-7E2E-81CC-67787D0D16B7}"/>
          </ac:graphicFrameMkLst>
        </pc:graphicFrameChg>
        <pc:picChg chg="add mod">
          <ac:chgData name="Eum, Brenden" userId="44ab4693-4e2c-41e8-b41c-b7f3140c20bd" providerId="ADAL" clId="{BD5FFC2A-21EF-497D-95F8-28E442B7F0AF}" dt="2023-01-13T19:42:11.922" v="3329" actId="1076"/>
          <ac:picMkLst>
            <pc:docMk/>
            <pc:sldMk cId="1485724637" sldId="293"/>
            <ac:picMk id="10" creationId="{A00D8FD1-AFFF-E017-A8F7-ACAB1F492B2C}"/>
          </ac:picMkLst>
        </pc:picChg>
      </pc:sldChg>
      <pc:sldChg chg="addSp modSp add del mod ord">
        <pc:chgData name="Eum, Brenden" userId="44ab4693-4e2c-41e8-b41c-b7f3140c20bd" providerId="ADAL" clId="{BD5FFC2A-21EF-497D-95F8-28E442B7F0AF}" dt="2023-01-13T04:28:09.622" v="1530" actId="47"/>
        <pc:sldMkLst>
          <pc:docMk/>
          <pc:sldMk cId="3747325807" sldId="301"/>
        </pc:sldMkLst>
        <pc:spChg chg="add mod">
          <ac:chgData name="Eum, Brenden" userId="44ab4693-4e2c-41e8-b41c-b7f3140c20bd" providerId="ADAL" clId="{BD5FFC2A-21EF-497D-95F8-28E442B7F0AF}" dt="2023-01-13T03:42:03.393" v="1105" actId="1035"/>
          <ac:spMkLst>
            <pc:docMk/>
            <pc:sldMk cId="3747325807" sldId="301"/>
            <ac:spMk id="3" creationId="{873A1D01-FA60-82F5-2E1B-20E75B0FA2B5}"/>
          </ac:spMkLst>
        </pc:spChg>
        <pc:spChg chg="mod">
          <ac:chgData name="Eum, Brenden" userId="44ab4693-4e2c-41e8-b41c-b7f3140c20bd" providerId="ADAL" clId="{BD5FFC2A-21EF-497D-95F8-28E442B7F0AF}" dt="2023-01-13T03:34:21.773" v="987" actId="20577"/>
          <ac:spMkLst>
            <pc:docMk/>
            <pc:sldMk cId="3747325807" sldId="301"/>
            <ac:spMk id="4" creationId="{C7B7CB42-5007-F860-7E23-43646659FAD2}"/>
          </ac:spMkLst>
        </pc:spChg>
        <pc:spChg chg="add mod">
          <ac:chgData name="Eum, Brenden" userId="44ab4693-4e2c-41e8-b41c-b7f3140c20bd" providerId="ADAL" clId="{BD5FFC2A-21EF-497D-95F8-28E442B7F0AF}" dt="2023-01-13T03:42:03.393" v="1105" actId="1035"/>
          <ac:spMkLst>
            <pc:docMk/>
            <pc:sldMk cId="3747325807" sldId="301"/>
            <ac:spMk id="9" creationId="{9CC2824A-5351-5ABD-B8B9-89103AF8DA9F}"/>
          </ac:spMkLst>
        </pc:spChg>
        <pc:graphicFrameChg chg="mod modGraphic">
          <ac:chgData name="Eum, Brenden" userId="44ab4693-4e2c-41e8-b41c-b7f3140c20bd" providerId="ADAL" clId="{BD5FFC2A-21EF-497D-95F8-28E442B7F0AF}" dt="2023-01-13T03:18:11.242" v="678" actId="122"/>
          <ac:graphicFrameMkLst>
            <pc:docMk/>
            <pc:sldMk cId="3747325807" sldId="301"/>
            <ac:graphicFrameMk id="6" creationId="{0CD40147-E241-0B62-A746-B810A3FAE909}"/>
          </ac:graphicFrameMkLst>
        </pc:graphicFrameChg>
        <pc:graphicFrameChg chg="mod modGraphic">
          <ac:chgData name="Eum, Brenden" userId="44ab4693-4e2c-41e8-b41c-b7f3140c20bd" providerId="ADAL" clId="{BD5FFC2A-21EF-497D-95F8-28E442B7F0AF}" dt="2023-01-13T03:41:20.715" v="1098" actId="1038"/>
          <ac:graphicFrameMkLst>
            <pc:docMk/>
            <pc:sldMk cId="3747325807" sldId="301"/>
            <ac:graphicFrameMk id="7" creationId="{FFFC3EE3-65DE-FFA0-C8D7-6E0AF83102B6}"/>
          </ac:graphicFrameMkLst>
        </pc:graphicFrameChg>
        <pc:graphicFrameChg chg="mod modGraphic">
          <ac:chgData name="Eum, Brenden" userId="44ab4693-4e2c-41e8-b41c-b7f3140c20bd" providerId="ADAL" clId="{BD5FFC2A-21EF-497D-95F8-28E442B7F0AF}" dt="2023-01-13T03:41:28.029" v="1099" actId="14100"/>
          <ac:graphicFrameMkLst>
            <pc:docMk/>
            <pc:sldMk cId="3747325807" sldId="301"/>
            <ac:graphicFrameMk id="8" creationId="{6EA81C71-A107-D1A3-C7A6-ED6A2350BE74}"/>
          </ac:graphicFrameMkLst>
        </pc:graphicFrameChg>
      </pc:sldChg>
      <pc:sldChg chg="addSp delSp modSp add mod modShow">
        <pc:chgData name="Eum, Brenden" userId="44ab4693-4e2c-41e8-b41c-b7f3140c20bd" providerId="ADAL" clId="{BD5FFC2A-21EF-497D-95F8-28E442B7F0AF}" dt="2023-01-13T06:17:18.364" v="2112" actId="729"/>
        <pc:sldMkLst>
          <pc:docMk/>
          <pc:sldMk cId="691121288" sldId="303"/>
        </pc:sldMkLst>
        <pc:spChg chg="mod topLvl">
          <ac:chgData name="Eum, Brenden" userId="44ab4693-4e2c-41e8-b41c-b7f3140c20bd" providerId="ADAL" clId="{BD5FFC2A-21EF-497D-95F8-28E442B7F0AF}" dt="2023-01-13T03:19:31.842" v="691" actId="165"/>
          <ac:spMkLst>
            <pc:docMk/>
            <pc:sldMk cId="691121288" sldId="303"/>
            <ac:spMk id="9" creationId="{428FBED7-D7E3-0EB6-1AF8-951B02D60015}"/>
          </ac:spMkLst>
        </pc:spChg>
        <pc:spChg chg="mod topLvl">
          <ac:chgData name="Eum, Brenden" userId="44ab4693-4e2c-41e8-b41c-b7f3140c20bd" providerId="ADAL" clId="{BD5FFC2A-21EF-497D-95F8-28E442B7F0AF}" dt="2023-01-13T03:19:31.842" v="691" actId="165"/>
          <ac:spMkLst>
            <pc:docMk/>
            <pc:sldMk cId="691121288" sldId="303"/>
            <ac:spMk id="13" creationId="{A62814E8-7307-A756-9FE2-18A7C7A177F9}"/>
          </ac:spMkLst>
        </pc:spChg>
        <pc:spChg chg="del">
          <ac:chgData name="Eum, Brenden" userId="44ab4693-4e2c-41e8-b41c-b7f3140c20bd" providerId="ADAL" clId="{BD5FFC2A-21EF-497D-95F8-28E442B7F0AF}" dt="2023-01-13T03:23:52.533" v="814" actId="478"/>
          <ac:spMkLst>
            <pc:docMk/>
            <pc:sldMk cId="691121288" sldId="303"/>
            <ac:spMk id="14" creationId="{0BAE09B7-6485-65EC-E47A-BCD4CDE3D820}"/>
          </ac:spMkLst>
        </pc:spChg>
        <pc:spChg chg="del">
          <ac:chgData name="Eum, Brenden" userId="44ab4693-4e2c-41e8-b41c-b7f3140c20bd" providerId="ADAL" clId="{BD5FFC2A-21EF-497D-95F8-28E442B7F0AF}" dt="2023-01-13T03:19:34.728" v="692" actId="478"/>
          <ac:spMkLst>
            <pc:docMk/>
            <pc:sldMk cId="691121288" sldId="303"/>
            <ac:spMk id="15" creationId="{E83627A9-EAEF-C084-7524-58A09F5F1140}"/>
          </ac:spMkLst>
        </pc:spChg>
        <pc:spChg chg="add mod">
          <ac:chgData name="Eum, Brenden" userId="44ab4693-4e2c-41e8-b41c-b7f3140c20bd" providerId="ADAL" clId="{BD5FFC2A-21EF-497D-95F8-28E442B7F0AF}" dt="2023-01-13T03:24:35.913" v="832" actId="164"/>
          <ac:spMkLst>
            <pc:docMk/>
            <pc:sldMk cId="691121288" sldId="303"/>
            <ac:spMk id="20" creationId="{9210A08A-B91A-DF8A-D92B-3EC1DAE28568}"/>
          </ac:spMkLst>
        </pc:spChg>
        <pc:spChg chg="mod topLvl">
          <ac:chgData name="Eum, Brenden" userId="44ab4693-4e2c-41e8-b41c-b7f3140c20bd" providerId="ADAL" clId="{BD5FFC2A-21EF-497D-95F8-28E442B7F0AF}" dt="2023-01-13T03:25:24.558" v="841" actId="1076"/>
          <ac:spMkLst>
            <pc:docMk/>
            <pc:sldMk cId="691121288" sldId="303"/>
            <ac:spMk id="22" creationId="{808BDC78-F6C1-2482-3F83-C678017924BA}"/>
          </ac:spMkLst>
        </pc:spChg>
        <pc:spChg chg="mod topLvl">
          <ac:chgData name="Eum, Brenden" userId="44ab4693-4e2c-41e8-b41c-b7f3140c20bd" providerId="ADAL" clId="{BD5FFC2A-21EF-497D-95F8-28E442B7F0AF}" dt="2023-01-13T03:25:27.450" v="842" actId="1076"/>
          <ac:spMkLst>
            <pc:docMk/>
            <pc:sldMk cId="691121288" sldId="303"/>
            <ac:spMk id="23" creationId="{4DAC19E0-95E1-D200-61A5-6C3ABADEFC3E}"/>
          </ac:spMkLst>
        </pc:spChg>
        <pc:spChg chg="del mod topLvl">
          <ac:chgData name="Eum, Brenden" userId="44ab4693-4e2c-41e8-b41c-b7f3140c20bd" providerId="ADAL" clId="{BD5FFC2A-21EF-497D-95F8-28E442B7F0AF}" dt="2023-01-13T03:23:19.958" v="797" actId="478"/>
          <ac:spMkLst>
            <pc:docMk/>
            <pc:sldMk cId="691121288" sldId="303"/>
            <ac:spMk id="24" creationId="{E900C8FB-5C2D-05F8-68E2-088D3EA9952C}"/>
          </ac:spMkLst>
        </pc:spChg>
        <pc:spChg chg="mod topLvl">
          <ac:chgData name="Eum, Brenden" userId="44ab4693-4e2c-41e8-b41c-b7f3140c20bd" providerId="ADAL" clId="{BD5FFC2A-21EF-497D-95F8-28E442B7F0AF}" dt="2023-01-13T03:25:12.850" v="838" actId="1076"/>
          <ac:spMkLst>
            <pc:docMk/>
            <pc:sldMk cId="691121288" sldId="303"/>
            <ac:spMk id="25" creationId="{190AA617-6352-0626-0B8E-843453DCCAFB}"/>
          </ac:spMkLst>
        </pc:spChg>
        <pc:spChg chg="add mod">
          <ac:chgData name="Eum, Brenden" userId="44ab4693-4e2c-41e8-b41c-b7f3140c20bd" providerId="ADAL" clId="{BD5FFC2A-21EF-497D-95F8-28E442B7F0AF}" dt="2023-01-13T03:24:35.913" v="832" actId="164"/>
          <ac:spMkLst>
            <pc:docMk/>
            <pc:sldMk cId="691121288" sldId="303"/>
            <ac:spMk id="34" creationId="{4D212E87-9C70-0E43-B859-0AA387903F7D}"/>
          </ac:spMkLst>
        </pc:spChg>
        <pc:spChg chg="add mod">
          <ac:chgData name="Eum, Brenden" userId="44ab4693-4e2c-41e8-b41c-b7f3140c20bd" providerId="ADAL" clId="{BD5FFC2A-21EF-497D-95F8-28E442B7F0AF}" dt="2023-01-13T03:24:35.913" v="832" actId="164"/>
          <ac:spMkLst>
            <pc:docMk/>
            <pc:sldMk cId="691121288" sldId="303"/>
            <ac:spMk id="35" creationId="{AB0BB552-6031-092C-83A3-D3EF7082CAC6}"/>
          </ac:spMkLst>
        </pc:spChg>
        <pc:spChg chg="add mod">
          <ac:chgData name="Eum, Brenden" userId="44ab4693-4e2c-41e8-b41c-b7f3140c20bd" providerId="ADAL" clId="{BD5FFC2A-21EF-497D-95F8-28E442B7F0AF}" dt="2023-01-13T03:24:49.183" v="835" actId="1076"/>
          <ac:spMkLst>
            <pc:docMk/>
            <pc:sldMk cId="691121288" sldId="303"/>
            <ac:spMk id="36" creationId="{33F73010-C1EC-E17B-A166-3CBF85AC0FFF}"/>
          </ac:spMkLst>
        </pc:spChg>
        <pc:spChg chg="add mod">
          <ac:chgData name="Eum, Brenden" userId="44ab4693-4e2c-41e8-b41c-b7f3140c20bd" providerId="ADAL" clId="{BD5FFC2A-21EF-497D-95F8-28E442B7F0AF}" dt="2023-01-13T03:24:55.157" v="836" actId="1076"/>
          <ac:spMkLst>
            <pc:docMk/>
            <pc:sldMk cId="691121288" sldId="303"/>
            <ac:spMk id="37" creationId="{E22183BF-FFA4-E188-1C90-71FEF41952C0}"/>
          </ac:spMkLst>
        </pc:spChg>
        <pc:grpChg chg="del">
          <ac:chgData name="Eum, Brenden" userId="44ab4693-4e2c-41e8-b41c-b7f3140c20bd" providerId="ADAL" clId="{BD5FFC2A-21EF-497D-95F8-28E442B7F0AF}" dt="2023-01-13T03:19:31.842" v="691" actId="165"/>
          <ac:grpSpMkLst>
            <pc:docMk/>
            <pc:sldMk cId="691121288" sldId="303"/>
            <ac:grpSpMk id="16" creationId="{B9AF9961-4195-B195-1A43-CDF440A7F496}"/>
          </ac:grpSpMkLst>
        </pc:grpChg>
        <pc:grpChg chg="add del mod">
          <ac:chgData name="Eum, Brenden" userId="44ab4693-4e2c-41e8-b41c-b7f3140c20bd" providerId="ADAL" clId="{BD5FFC2A-21EF-497D-95F8-28E442B7F0AF}" dt="2023-01-13T03:24:22.913" v="829" actId="21"/>
          <ac:grpSpMkLst>
            <pc:docMk/>
            <pc:sldMk cId="691121288" sldId="303"/>
            <ac:grpSpMk id="32" creationId="{1000B215-7919-A96B-F3EA-BCCE70F78D18}"/>
          </ac:grpSpMkLst>
        </pc:grpChg>
        <pc:grpChg chg="add del mod">
          <ac:chgData name="Eum, Brenden" userId="44ab4693-4e2c-41e8-b41c-b7f3140c20bd" providerId="ADAL" clId="{BD5FFC2A-21EF-497D-95F8-28E442B7F0AF}" dt="2023-01-13T03:23:46.230" v="811" actId="478"/>
          <ac:grpSpMkLst>
            <pc:docMk/>
            <pc:sldMk cId="691121288" sldId="303"/>
            <ac:grpSpMk id="33" creationId="{8D3A3DB5-8F4C-C821-C9B9-2AFF131B9C09}"/>
          </ac:grpSpMkLst>
        </pc:grpChg>
        <pc:grpChg chg="add mod">
          <ac:chgData name="Eum, Brenden" userId="44ab4693-4e2c-41e8-b41c-b7f3140c20bd" providerId="ADAL" clId="{BD5FFC2A-21EF-497D-95F8-28E442B7F0AF}" dt="2023-01-13T03:24:39.085" v="833" actId="12788"/>
          <ac:grpSpMkLst>
            <pc:docMk/>
            <pc:sldMk cId="691121288" sldId="303"/>
            <ac:grpSpMk id="38" creationId="{20014464-D371-E698-756E-7940D7B27955}"/>
          </ac:grpSpMkLst>
        </pc:grpChg>
        <pc:grpChg chg="add mod">
          <ac:chgData name="Eum, Brenden" userId="44ab4693-4e2c-41e8-b41c-b7f3140c20bd" providerId="ADAL" clId="{BD5FFC2A-21EF-497D-95F8-28E442B7F0AF}" dt="2023-01-13T03:27:33.015" v="887" actId="208"/>
          <ac:grpSpMkLst>
            <pc:docMk/>
            <pc:sldMk cId="691121288" sldId="303"/>
            <ac:grpSpMk id="41" creationId="{6C8F5F02-7CB6-5F8E-6CB3-4A85E1C301AF}"/>
          </ac:grpSpMkLst>
        </pc:grpChg>
        <pc:picChg chg="mod">
          <ac:chgData name="Eum, Brenden" userId="44ab4693-4e2c-41e8-b41c-b7f3140c20bd" providerId="ADAL" clId="{BD5FFC2A-21EF-497D-95F8-28E442B7F0AF}" dt="2023-01-13T03:23:48.539" v="812" actId="1076"/>
          <ac:picMkLst>
            <pc:docMk/>
            <pc:sldMk cId="691121288" sldId="303"/>
            <ac:picMk id="5" creationId="{055559E6-39B0-F1DF-6A84-E842FE6217BD}"/>
          </ac:picMkLst>
        </pc:picChg>
        <pc:picChg chg="del mod topLvl">
          <ac:chgData name="Eum, Brenden" userId="44ab4693-4e2c-41e8-b41c-b7f3140c20bd" providerId="ADAL" clId="{BD5FFC2A-21EF-497D-95F8-28E442B7F0AF}" dt="2023-01-13T03:19:50.607" v="694" actId="478"/>
          <ac:picMkLst>
            <pc:docMk/>
            <pc:sldMk cId="691121288" sldId="303"/>
            <ac:picMk id="6" creationId="{636F8AFE-CE9C-32C6-CF48-CB2C2924B2C6}"/>
          </ac:picMkLst>
        </pc:picChg>
        <pc:picChg chg="del mod topLvl">
          <ac:chgData name="Eum, Brenden" userId="44ab4693-4e2c-41e8-b41c-b7f3140c20bd" providerId="ADAL" clId="{BD5FFC2A-21EF-497D-95F8-28E442B7F0AF}" dt="2023-01-13T03:20:13.191" v="704" actId="478"/>
          <ac:picMkLst>
            <pc:docMk/>
            <pc:sldMk cId="691121288" sldId="303"/>
            <ac:picMk id="7" creationId="{890085FE-5AED-2154-3A4F-90F479DA4FA8}"/>
          </ac:picMkLst>
        </pc:picChg>
        <pc:picChg chg="del mod topLvl">
          <ac:chgData name="Eum, Brenden" userId="44ab4693-4e2c-41e8-b41c-b7f3140c20bd" providerId="ADAL" clId="{BD5FFC2A-21EF-497D-95F8-28E442B7F0AF}" dt="2023-01-13T03:19:51.047" v="695" actId="478"/>
          <ac:picMkLst>
            <pc:docMk/>
            <pc:sldMk cId="691121288" sldId="303"/>
            <ac:picMk id="8" creationId="{0C5502E8-1CB5-E4F4-539B-7B72EAB4562C}"/>
          </ac:picMkLst>
        </pc:picChg>
        <pc:picChg chg="del mod topLvl">
          <ac:chgData name="Eum, Brenden" userId="44ab4693-4e2c-41e8-b41c-b7f3140c20bd" providerId="ADAL" clId="{BD5FFC2A-21EF-497D-95F8-28E442B7F0AF}" dt="2023-01-13T03:19:51.563" v="696" actId="478"/>
          <ac:picMkLst>
            <pc:docMk/>
            <pc:sldMk cId="691121288" sldId="303"/>
            <ac:picMk id="10" creationId="{39C04B9A-6E39-6CC0-8A85-DA929A6C06C6}"/>
          </ac:picMkLst>
        </pc:picChg>
        <pc:picChg chg="del">
          <ac:chgData name="Eum, Brenden" userId="44ab4693-4e2c-41e8-b41c-b7f3140c20bd" providerId="ADAL" clId="{BD5FFC2A-21EF-497D-95F8-28E442B7F0AF}" dt="2023-01-13T03:19:52.038" v="697" actId="478"/>
          <ac:picMkLst>
            <pc:docMk/>
            <pc:sldMk cId="691121288" sldId="303"/>
            <ac:picMk id="11" creationId="{20BC0BCF-14C4-A585-3F86-B257F595451E}"/>
          </ac:picMkLst>
        </pc:picChg>
        <pc:picChg chg="del mod topLvl">
          <ac:chgData name="Eum, Brenden" userId="44ab4693-4e2c-41e8-b41c-b7f3140c20bd" providerId="ADAL" clId="{BD5FFC2A-21EF-497D-95F8-28E442B7F0AF}" dt="2023-01-13T03:19:56.979" v="699" actId="478"/>
          <ac:picMkLst>
            <pc:docMk/>
            <pc:sldMk cId="691121288" sldId="303"/>
            <ac:picMk id="12" creationId="{8E643BE0-1887-E62C-7C25-1BCEDACEF5DF}"/>
          </ac:picMkLst>
        </pc:picChg>
        <pc:picChg chg="add del mod">
          <ac:chgData name="Eum, Brenden" userId="44ab4693-4e2c-41e8-b41c-b7f3140c20bd" providerId="ADAL" clId="{BD5FFC2A-21EF-497D-95F8-28E442B7F0AF}" dt="2023-01-13T03:24:22.913" v="829" actId="21"/>
          <ac:picMkLst>
            <pc:docMk/>
            <pc:sldMk cId="691121288" sldId="303"/>
            <ac:picMk id="17" creationId="{AB59A1CB-E48E-D12F-1549-95D7ACCA2CA2}"/>
          </ac:picMkLst>
        </pc:picChg>
        <pc:picChg chg="add del mod">
          <ac:chgData name="Eum, Brenden" userId="44ab4693-4e2c-41e8-b41c-b7f3140c20bd" providerId="ADAL" clId="{BD5FFC2A-21EF-497D-95F8-28E442B7F0AF}" dt="2023-01-13T03:24:22.913" v="829" actId="21"/>
          <ac:picMkLst>
            <pc:docMk/>
            <pc:sldMk cId="691121288" sldId="303"/>
            <ac:picMk id="19" creationId="{9AD6EDE8-7812-0941-A5A5-467F82552F07}"/>
          </ac:picMkLst>
        </pc:picChg>
        <pc:picChg chg="add del mod">
          <ac:chgData name="Eum, Brenden" userId="44ab4693-4e2c-41e8-b41c-b7f3140c20bd" providerId="ADAL" clId="{BD5FFC2A-21EF-497D-95F8-28E442B7F0AF}" dt="2023-01-13T03:21:09.836" v="726" actId="478"/>
          <ac:picMkLst>
            <pc:docMk/>
            <pc:sldMk cId="691121288" sldId="303"/>
            <ac:picMk id="26" creationId="{C2D883D3-18BF-36EA-6B40-C9CFF2DCF1E2}"/>
          </ac:picMkLst>
        </pc:picChg>
        <pc:picChg chg="add mod">
          <ac:chgData name="Eum, Brenden" userId="44ab4693-4e2c-41e8-b41c-b7f3140c20bd" providerId="ADAL" clId="{BD5FFC2A-21EF-497D-95F8-28E442B7F0AF}" dt="2023-01-13T03:23:48.539" v="812" actId="1076"/>
          <ac:picMkLst>
            <pc:docMk/>
            <pc:sldMk cId="691121288" sldId="303"/>
            <ac:picMk id="28" creationId="{7B687E73-6152-6262-1466-3F5EFA188A76}"/>
          </ac:picMkLst>
        </pc:picChg>
        <pc:picChg chg="add mod">
          <ac:chgData name="Eum, Brenden" userId="44ab4693-4e2c-41e8-b41c-b7f3140c20bd" providerId="ADAL" clId="{BD5FFC2A-21EF-497D-95F8-28E442B7F0AF}" dt="2023-01-13T03:22:46.588" v="761" actId="1076"/>
          <ac:picMkLst>
            <pc:docMk/>
            <pc:sldMk cId="691121288" sldId="303"/>
            <ac:picMk id="30" creationId="{75CE0BB1-4CC3-27D5-4C86-2836193813CE}"/>
          </ac:picMkLst>
        </pc:picChg>
        <pc:picChg chg="add mod">
          <ac:chgData name="Eum, Brenden" userId="44ab4693-4e2c-41e8-b41c-b7f3140c20bd" providerId="ADAL" clId="{BD5FFC2A-21EF-497D-95F8-28E442B7F0AF}" dt="2023-01-13T03:22:46.588" v="761" actId="1076"/>
          <ac:picMkLst>
            <pc:docMk/>
            <pc:sldMk cId="691121288" sldId="303"/>
            <ac:picMk id="31" creationId="{C3237FDD-C92F-80CD-8E70-EBFE18D00B1D}"/>
          </ac:picMkLst>
        </pc:picChg>
        <pc:picChg chg="add mod">
          <ac:chgData name="Eum, Brenden" userId="44ab4693-4e2c-41e8-b41c-b7f3140c20bd" providerId="ADAL" clId="{BD5FFC2A-21EF-497D-95F8-28E442B7F0AF}" dt="2023-01-13T03:25:17.157" v="839" actId="1076"/>
          <ac:picMkLst>
            <pc:docMk/>
            <pc:sldMk cId="691121288" sldId="303"/>
            <ac:picMk id="39" creationId="{90B68596-F922-19CB-8C18-62A19C1C201E}"/>
          </ac:picMkLst>
        </pc:picChg>
        <pc:picChg chg="add mod">
          <ac:chgData name="Eum, Brenden" userId="44ab4693-4e2c-41e8-b41c-b7f3140c20bd" providerId="ADAL" clId="{BD5FFC2A-21EF-497D-95F8-28E442B7F0AF}" dt="2023-01-13T03:27:31.568" v="886" actId="208"/>
          <ac:picMkLst>
            <pc:docMk/>
            <pc:sldMk cId="691121288" sldId="303"/>
            <ac:picMk id="40" creationId="{D91EED42-2CEA-94EF-71FD-F3A97725E3B3}"/>
          </ac:picMkLst>
        </pc:picChg>
        <pc:picChg chg="mod">
          <ac:chgData name="Eum, Brenden" userId="44ab4693-4e2c-41e8-b41c-b7f3140c20bd" providerId="ADAL" clId="{BD5FFC2A-21EF-497D-95F8-28E442B7F0AF}" dt="2023-01-13T03:25:09.214" v="837" actId="1076"/>
          <ac:picMkLst>
            <pc:docMk/>
            <pc:sldMk cId="691121288" sldId="303"/>
            <ac:picMk id="42" creationId="{8890038C-3A79-55F2-110E-92951FFD9DB7}"/>
          </ac:picMkLst>
        </pc:picChg>
        <pc:picChg chg="mod">
          <ac:chgData name="Eum, Brenden" userId="44ab4693-4e2c-41e8-b41c-b7f3140c20bd" providerId="ADAL" clId="{BD5FFC2A-21EF-497D-95F8-28E442B7F0AF}" dt="2023-01-13T03:25:09.214" v="837" actId="1076"/>
          <ac:picMkLst>
            <pc:docMk/>
            <pc:sldMk cId="691121288" sldId="303"/>
            <ac:picMk id="43" creationId="{2AF7F8DE-E78C-8C29-9454-B0ED67DDAF50}"/>
          </ac:picMkLst>
        </pc:picChg>
        <pc:picChg chg="del mod topLvl">
          <ac:chgData name="Eum, Brenden" userId="44ab4693-4e2c-41e8-b41c-b7f3140c20bd" providerId="ADAL" clId="{BD5FFC2A-21EF-497D-95F8-28E442B7F0AF}" dt="2023-01-13T03:23:53.727" v="815" actId="478"/>
          <ac:picMkLst>
            <pc:docMk/>
            <pc:sldMk cId="691121288" sldId="303"/>
            <ac:picMk id="17410" creationId="{062FE3FB-8327-A169-7B66-F9C0446A3AB2}"/>
          </ac:picMkLst>
        </pc:picChg>
      </pc:sldChg>
      <pc:sldChg chg="addSp delSp modSp add mod modShow">
        <pc:chgData name="Eum, Brenden" userId="44ab4693-4e2c-41e8-b41c-b7f3140c20bd" providerId="ADAL" clId="{BD5FFC2A-21EF-497D-95F8-28E442B7F0AF}" dt="2023-01-13T22:43:10.421" v="3387" actId="729"/>
        <pc:sldMkLst>
          <pc:docMk/>
          <pc:sldMk cId="3934373164" sldId="304"/>
        </pc:sldMkLst>
        <pc:spChg chg="del">
          <ac:chgData name="Eum, Brenden" userId="44ab4693-4e2c-41e8-b41c-b7f3140c20bd" providerId="ADAL" clId="{BD5FFC2A-21EF-497D-95F8-28E442B7F0AF}" dt="2023-01-13T03:26:36.815" v="852" actId="478"/>
          <ac:spMkLst>
            <pc:docMk/>
            <pc:sldMk cId="3934373164" sldId="304"/>
            <ac:spMk id="11" creationId="{5320A06E-A8A9-4BA4-7866-F087CF03602F}"/>
          </ac:spMkLst>
        </pc:spChg>
        <pc:spChg chg="del">
          <ac:chgData name="Eum, Brenden" userId="44ab4693-4e2c-41e8-b41c-b7f3140c20bd" providerId="ADAL" clId="{BD5FFC2A-21EF-497D-95F8-28E442B7F0AF}" dt="2023-01-13T03:26:42.364" v="859" actId="478"/>
          <ac:spMkLst>
            <pc:docMk/>
            <pc:sldMk cId="3934373164" sldId="304"/>
            <ac:spMk id="17" creationId="{81FEF7E0-8F2C-29F7-589F-D14F45758E63}"/>
          </ac:spMkLst>
        </pc:spChg>
        <pc:spChg chg="del mod">
          <ac:chgData name="Eum, Brenden" userId="44ab4693-4e2c-41e8-b41c-b7f3140c20bd" providerId="ADAL" clId="{BD5FFC2A-21EF-497D-95F8-28E442B7F0AF}" dt="2023-01-13T03:26:41.207" v="858" actId="478"/>
          <ac:spMkLst>
            <pc:docMk/>
            <pc:sldMk cId="3934373164" sldId="304"/>
            <ac:spMk id="18" creationId="{F94C2E68-6C17-F20D-A21A-595271BC7158}"/>
          </ac:spMkLst>
        </pc:spChg>
        <pc:spChg chg="del">
          <ac:chgData name="Eum, Brenden" userId="44ab4693-4e2c-41e8-b41c-b7f3140c20bd" providerId="ADAL" clId="{BD5FFC2A-21EF-497D-95F8-28E442B7F0AF}" dt="2023-01-13T03:26:38.036" v="854" actId="478"/>
          <ac:spMkLst>
            <pc:docMk/>
            <pc:sldMk cId="3934373164" sldId="304"/>
            <ac:spMk id="19" creationId="{6830691B-52DB-5245-80E9-19B24BDEB876}"/>
          </ac:spMkLst>
        </pc:spChg>
        <pc:spChg chg="mod topLvl">
          <ac:chgData name="Eum, Brenden" userId="44ab4693-4e2c-41e8-b41c-b7f3140c20bd" providerId="ADAL" clId="{BD5FFC2A-21EF-497D-95F8-28E442B7F0AF}" dt="2023-01-13T03:28:06.895" v="904" actId="165"/>
          <ac:spMkLst>
            <pc:docMk/>
            <pc:sldMk cId="3934373164" sldId="304"/>
            <ac:spMk id="22" creationId="{808BDC78-F6C1-2482-3F83-C678017924BA}"/>
          </ac:spMkLst>
        </pc:spChg>
        <pc:spChg chg="mod topLvl">
          <ac:chgData name="Eum, Brenden" userId="44ab4693-4e2c-41e8-b41c-b7f3140c20bd" providerId="ADAL" clId="{BD5FFC2A-21EF-497D-95F8-28E442B7F0AF}" dt="2023-01-13T03:28:48.666" v="931" actId="20577"/>
          <ac:spMkLst>
            <pc:docMk/>
            <pc:sldMk cId="3934373164" sldId="304"/>
            <ac:spMk id="23" creationId="{4DAC19E0-95E1-D200-61A5-6C3ABADEFC3E}"/>
          </ac:spMkLst>
        </pc:spChg>
        <pc:spChg chg="del">
          <ac:chgData name="Eum, Brenden" userId="44ab4693-4e2c-41e8-b41c-b7f3140c20bd" providerId="ADAL" clId="{BD5FFC2A-21EF-497D-95F8-28E442B7F0AF}" dt="2023-01-13T03:26:45.684" v="861" actId="478"/>
          <ac:spMkLst>
            <pc:docMk/>
            <pc:sldMk cId="3934373164" sldId="304"/>
            <ac:spMk id="31" creationId="{A07535B3-7720-148F-9628-E04058B7A5BF}"/>
          </ac:spMkLst>
        </pc:spChg>
        <pc:grpChg chg="add del mod">
          <ac:chgData name="Eum, Brenden" userId="44ab4693-4e2c-41e8-b41c-b7f3140c20bd" providerId="ADAL" clId="{BD5FFC2A-21EF-497D-95F8-28E442B7F0AF}" dt="2023-01-13T03:28:06.895" v="904" actId="165"/>
          <ac:grpSpMkLst>
            <pc:docMk/>
            <pc:sldMk cId="3934373164" sldId="304"/>
            <ac:grpSpMk id="14" creationId="{3FC44D25-1120-86F0-D17E-330B02C1E1BC}"/>
          </ac:grpSpMkLst>
        </pc:grpChg>
        <pc:grpChg chg="add del mod">
          <ac:chgData name="Eum, Brenden" userId="44ab4693-4e2c-41e8-b41c-b7f3140c20bd" providerId="ADAL" clId="{BD5FFC2A-21EF-497D-95F8-28E442B7F0AF}" dt="2023-01-13T03:28:32.091" v="909" actId="478"/>
          <ac:grpSpMkLst>
            <pc:docMk/>
            <pc:sldMk cId="3934373164" sldId="304"/>
            <ac:grpSpMk id="20" creationId="{30A4720C-0DB7-322E-091B-9282DC200BA7}"/>
          </ac:grpSpMkLst>
        </pc:grpChg>
        <pc:picChg chg="del">
          <ac:chgData name="Eum, Brenden" userId="44ab4693-4e2c-41e8-b41c-b7f3140c20bd" providerId="ADAL" clId="{BD5FFC2A-21EF-497D-95F8-28E442B7F0AF}" dt="2023-01-13T03:26:36.170" v="851" actId="478"/>
          <ac:picMkLst>
            <pc:docMk/>
            <pc:sldMk cId="3934373164" sldId="304"/>
            <ac:picMk id="5" creationId="{D56C3801-1308-89B4-0E39-4949FD7BC06C}"/>
          </ac:picMkLst>
        </pc:picChg>
        <pc:picChg chg="del">
          <ac:chgData name="Eum, Brenden" userId="44ab4693-4e2c-41e8-b41c-b7f3140c20bd" providerId="ADAL" clId="{BD5FFC2A-21EF-497D-95F8-28E442B7F0AF}" dt="2023-01-13T03:26:01.654" v="844" actId="478"/>
          <ac:picMkLst>
            <pc:docMk/>
            <pc:sldMk cId="3934373164" sldId="304"/>
            <ac:picMk id="6" creationId="{636F8AFE-CE9C-32C6-CF48-CB2C2924B2C6}"/>
          </ac:picMkLst>
        </pc:picChg>
        <pc:picChg chg="del">
          <ac:chgData name="Eum, Brenden" userId="44ab4693-4e2c-41e8-b41c-b7f3140c20bd" providerId="ADAL" clId="{BD5FFC2A-21EF-497D-95F8-28E442B7F0AF}" dt="2023-01-13T03:26:39.934" v="857" actId="478"/>
          <ac:picMkLst>
            <pc:docMk/>
            <pc:sldMk cId="3934373164" sldId="304"/>
            <ac:picMk id="7" creationId="{890085FE-5AED-2154-3A4F-90F479DA4FA8}"/>
          </ac:picMkLst>
        </pc:picChg>
        <pc:picChg chg="del">
          <ac:chgData name="Eum, Brenden" userId="44ab4693-4e2c-41e8-b41c-b7f3140c20bd" providerId="ADAL" clId="{BD5FFC2A-21EF-497D-95F8-28E442B7F0AF}" dt="2023-01-13T03:26:35.522" v="850" actId="478"/>
          <ac:picMkLst>
            <pc:docMk/>
            <pc:sldMk cId="3934373164" sldId="304"/>
            <ac:picMk id="8" creationId="{0C5502E8-1CB5-E4F4-539B-7B72EAB4562C}"/>
          </ac:picMkLst>
        </pc:picChg>
        <pc:picChg chg="add mod topLvl">
          <ac:chgData name="Eum, Brenden" userId="44ab4693-4e2c-41e8-b41c-b7f3140c20bd" providerId="ADAL" clId="{BD5FFC2A-21EF-497D-95F8-28E442B7F0AF}" dt="2023-01-13T03:28:06.895" v="904" actId="165"/>
          <ac:picMkLst>
            <pc:docMk/>
            <pc:sldMk cId="3934373164" sldId="304"/>
            <ac:picMk id="10" creationId="{FA47E1AB-5773-9A02-B6B1-CC098867FCF0}"/>
          </ac:picMkLst>
        </pc:picChg>
        <pc:picChg chg="add mod topLvl">
          <ac:chgData name="Eum, Brenden" userId="44ab4693-4e2c-41e8-b41c-b7f3140c20bd" providerId="ADAL" clId="{BD5FFC2A-21EF-497D-95F8-28E442B7F0AF}" dt="2023-01-13T03:28:32.091" v="909" actId="478"/>
          <ac:picMkLst>
            <pc:docMk/>
            <pc:sldMk cId="3934373164" sldId="304"/>
            <ac:picMk id="13" creationId="{6A6D038C-AB13-A885-2530-17C09F887D0C}"/>
          </ac:picMkLst>
        </pc:picChg>
        <pc:picChg chg="add del mod">
          <ac:chgData name="Eum, Brenden" userId="44ab4693-4e2c-41e8-b41c-b7f3140c20bd" providerId="ADAL" clId="{BD5FFC2A-21EF-497D-95F8-28E442B7F0AF}" dt="2023-01-13T03:28:32.091" v="909" actId="478"/>
          <ac:picMkLst>
            <pc:docMk/>
            <pc:sldMk cId="3934373164" sldId="304"/>
            <ac:picMk id="16" creationId="{677FE31D-DEEF-E91D-8B75-1DD66AD1F4CD}"/>
          </ac:picMkLst>
        </pc:picChg>
        <pc:cxnChg chg="del">
          <ac:chgData name="Eum, Brenden" userId="44ab4693-4e2c-41e8-b41c-b7f3140c20bd" providerId="ADAL" clId="{BD5FFC2A-21EF-497D-95F8-28E442B7F0AF}" dt="2023-01-13T03:26:38.699" v="855" actId="478"/>
          <ac:cxnSpMkLst>
            <pc:docMk/>
            <pc:sldMk cId="3934373164" sldId="304"/>
            <ac:cxnSpMk id="15" creationId="{EBFFABA9-F0FC-7752-2D57-AA56324350D6}"/>
          </ac:cxnSpMkLst>
        </pc:cxnChg>
        <pc:cxnChg chg="del">
          <ac:chgData name="Eum, Brenden" userId="44ab4693-4e2c-41e8-b41c-b7f3140c20bd" providerId="ADAL" clId="{BD5FFC2A-21EF-497D-95F8-28E442B7F0AF}" dt="2023-01-13T03:26:37.443" v="853" actId="478"/>
          <ac:cxnSpMkLst>
            <pc:docMk/>
            <pc:sldMk cId="3934373164" sldId="304"/>
            <ac:cxnSpMk id="27" creationId="{A38B6877-8AFE-6816-5997-1F2536923C3A}"/>
          </ac:cxnSpMkLst>
        </pc:cxnChg>
        <pc:cxnChg chg="del">
          <ac:chgData name="Eum, Brenden" userId="44ab4693-4e2c-41e8-b41c-b7f3140c20bd" providerId="ADAL" clId="{BD5FFC2A-21EF-497D-95F8-28E442B7F0AF}" dt="2023-01-13T03:26:43.369" v="860" actId="478"/>
          <ac:cxnSpMkLst>
            <pc:docMk/>
            <pc:sldMk cId="3934373164" sldId="304"/>
            <ac:cxnSpMk id="30" creationId="{717C2F53-B4FF-D9CA-2016-2B9D0440B54C}"/>
          </ac:cxnSpMkLst>
        </pc:cxnChg>
      </pc:sldChg>
      <pc:sldChg chg="add del">
        <pc:chgData name="Eum, Brenden" userId="44ab4693-4e2c-41e8-b41c-b7f3140c20bd" providerId="ADAL" clId="{BD5FFC2A-21EF-497D-95F8-28E442B7F0AF}" dt="2023-01-13T03:32:29.217" v="958" actId="47"/>
        <pc:sldMkLst>
          <pc:docMk/>
          <pc:sldMk cId="162974852" sldId="321"/>
        </pc:sldMkLst>
      </pc:sldChg>
      <pc:sldChg chg="del">
        <pc:chgData name="Eum, Brenden" userId="44ab4693-4e2c-41e8-b41c-b7f3140c20bd" providerId="ADAL" clId="{BD5FFC2A-21EF-497D-95F8-28E442B7F0AF}" dt="2023-01-13T06:06:18.465" v="2034" actId="47"/>
        <pc:sldMkLst>
          <pc:docMk/>
          <pc:sldMk cId="3119530611" sldId="328"/>
        </pc:sldMkLst>
      </pc:sldChg>
      <pc:sldChg chg="delSp del mod">
        <pc:chgData name="Eum, Brenden" userId="44ab4693-4e2c-41e8-b41c-b7f3140c20bd" providerId="ADAL" clId="{BD5FFC2A-21EF-497D-95F8-28E442B7F0AF}" dt="2023-01-13T06:06:18.465" v="2034" actId="47"/>
        <pc:sldMkLst>
          <pc:docMk/>
          <pc:sldMk cId="3523329096" sldId="329"/>
        </pc:sldMkLst>
        <pc:picChg chg="del">
          <ac:chgData name="Eum, Brenden" userId="44ab4693-4e2c-41e8-b41c-b7f3140c20bd" providerId="ADAL" clId="{BD5FFC2A-21EF-497D-95F8-28E442B7F0AF}" dt="2023-01-13T06:01:54.298" v="2032" actId="478"/>
          <ac:picMkLst>
            <pc:docMk/>
            <pc:sldMk cId="3523329096" sldId="329"/>
            <ac:picMk id="5" creationId="{EDE0C7C2-36E3-4BF3-24E0-32C8DF1FEEB0}"/>
          </ac:picMkLst>
        </pc:picChg>
        <pc:picChg chg="del">
          <ac:chgData name="Eum, Brenden" userId="44ab4693-4e2c-41e8-b41c-b7f3140c20bd" providerId="ADAL" clId="{BD5FFC2A-21EF-497D-95F8-28E442B7F0AF}" dt="2023-01-13T06:01:54.767" v="2033" actId="478"/>
          <ac:picMkLst>
            <pc:docMk/>
            <pc:sldMk cId="3523329096" sldId="329"/>
            <ac:picMk id="7" creationId="{91ACD814-DD93-66EC-7483-6E2EF39AB5DD}"/>
          </ac:picMkLst>
        </pc:picChg>
      </pc:sldChg>
      <pc:sldChg chg="addSp delSp modSp add del mod modAnim">
        <pc:chgData name="Eum, Brenden" userId="44ab4693-4e2c-41e8-b41c-b7f3140c20bd" providerId="ADAL" clId="{BD5FFC2A-21EF-497D-95F8-28E442B7F0AF}" dt="2023-01-13T04:52:27.702" v="1895" actId="47"/>
        <pc:sldMkLst>
          <pc:docMk/>
          <pc:sldMk cId="462341897" sldId="330"/>
        </pc:sldMkLst>
        <pc:spChg chg="add del mod">
          <ac:chgData name="Eum, Brenden" userId="44ab4693-4e2c-41e8-b41c-b7f3140c20bd" providerId="ADAL" clId="{BD5FFC2A-21EF-497D-95F8-28E442B7F0AF}" dt="2023-01-13T04:38:08.953" v="1594"/>
          <ac:spMkLst>
            <pc:docMk/>
            <pc:sldMk cId="462341897" sldId="330"/>
            <ac:spMk id="5" creationId="{84D393F0-22D2-CE23-ADDB-B6E70C12B79C}"/>
          </ac:spMkLst>
        </pc:spChg>
        <pc:spChg chg="mod">
          <ac:chgData name="Eum, Brenden" userId="44ab4693-4e2c-41e8-b41c-b7f3140c20bd" providerId="ADAL" clId="{BD5FFC2A-21EF-497D-95F8-28E442B7F0AF}" dt="2023-01-13T04:38:07.361" v="1592"/>
          <ac:spMkLst>
            <pc:docMk/>
            <pc:sldMk cId="462341897" sldId="330"/>
            <ac:spMk id="11" creationId="{224B9AE0-5946-BDCA-77A9-59591CBF9CAD}"/>
          </ac:spMkLst>
        </pc:spChg>
        <pc:spChg chg="mod topLvl">
          <ac:chgData name="Eum, Brenden" userId="44ab4693-4e2c-41e8-b41c-b7f3140c20bd" providerId="ADAL" clId="{BD5FFC2A-21EF-497D-95F8-28E442B7F0AF}" dt="2023-01-13T04:39:59.524" v="1654" actId="14100"/>
          <ac:spMkLst>
            <pc:docMk/>
            <pc:sldMk cId="462341897" sldId="330"/>
            <ac:spMk id="17" creationId="{2B41843B-E2B7-7031-A2DE-84A99A7A1829}"/>
          </ac:spMkLst>
        </pc:spChg>
        <pc:grpChg chg="add del mod">
          <ac:chgData name="Eum, Brenden" userId="44ab4693-4e2c-41e8-b41c-b7f3140c20bd" providerId="ADAL" clId="{BD5FFC2A-21EF-497D-95F8-28E442B7F0AF}" dt="2023-01-13T04:38:08.171" v="1593"/>
          <ac:grpSpMkLst>
            <pc:docMk/>
            <pc:sldMk cId="462341897" sldId="330"/>
            <ac:grpSpMk id="9" creationId="{E5980130-5A5A-F017-4AD4-D3C59408FDB2}"/>
          </ac:grpSpMkLst>
        </pc:grpChg>
        <pc:grpChg chg="add del mod">
          <ac:chgData name="Eum, Brenden" userId="44ab4693-4e2c-41e8-b41c-b7f3140c20bd" providerId="ADAL" clId="{BD5FFC2A-21EF-497D-95F8-28E442B7F0AF}" dt="2023-01-13T04:38:49.235" v="1647" actId="165"/>
          <ac:grpSpMkLst>
            <pc:docMk/>
            <pc:sldMk cId="462341897" sldId="330"/>
            <ac:grpSpMk id="12" creationId="{37A2B6BE-89A0-AF53-C91A-0DF7DC02A042}"/>
          </ac:grpSpMkLst>
        </pc:grpChg>
        <pc:grpChg chg="del">
          <ac:chgData name="Eum, Brenden" userId="44ab4693-4e2c-41e8-b41c-b7f3140c20bd" providerId="ADAL" clId="{BD5FFC2A-21EF-497D-95F8-28E442B7F0AF}" dt="2023-01-13T04:37:18.170" v="1590" actId="478"/>
          <ac:grpSpMkLst>
            <pc:docMk/>
            <pc:sldMk cId="462341897" sldId="330"/>
            <ac:grpSpMk id="18" creationId="{028C4F6A-08AE-ADA4-7896-23C001E55557}"/>
          </ac:grpSpMkLst>
        </pc:grpChg>
        <pc:grpChg chg="del">
          <ac:chgData name="Eum, Brenden" userId="44ab4693-4e2c-41e8-b41c-b7f3140c20bd" providerId="ADAL" clId="{BD5FFC2A-21EF-497D-95F8-28E442B7F0AF}" dt="2023-01-13T04:37:17.411" v="1589" actId="478"/>
          <ac:grpSpMkLst>
            <pc:docMk/>
            <pc:sldMk cId="462341897" sldId="330"/>
            <ac:grpSpMk id="30" creationId="{58C95215-2657-57D6-CC38-BF47A2F3F66D}"/>
          </ac:grpSpMkLst>
        </pc:grpChg>
        <pc:grpChg chg="del">
          <ac:chgData name="Eum, Brenden" userId="44ab4693-4e2c-41e8-b41c-b7f3140c20bd" providerId="ADAL" clId="{BD5FFC2A-21EF-497D-95F8-28E442B7F0AF}" dt="2023-01-13T04:37:16.592" v="1588" actId="478"/>
          <ac:grpSpMkLst>
            <pc:docMk/>
            <pc:sldMk cId="462341897" sldId="330"/>
            <ac:grpSpMk id="31" creationId="{916D288C-6C68-68E1-C5DF-8DE7E3C31299}"/>
          </ac:grpSpMkLst>
        </pc:grpChg>
        <pc:picChg chg="mod">
          <ac:chgData name="Eum, Brenden" userId="44ab4693-4e2c-41e8-b41c-b7f3140c20bd" providerId="ADAL" clId="{BD5FFC2A-21EF-497D-95F8-28E442B7F0AF}" dt="2023-01-13T04:38:07.361" v="1592"/>
          <ac:picMkLst>
            <pc:docMk/>
            <pc:sldMk cId="462341897" sldId="330"/>
            <ac:picMk id="10" creationId="{E8D2422F-20BB-66D0-BD08-B850137FB8D5}"/>
          </ac:picMkLst>
        </pc:picChg>
        <pc:picChg chg="mod topLvl">
          <ac:chgData name="Eum, Brenden" userId="44ab4693-4e2c-41e8-b41c-b7f3140c20bd" providerId="ADAL" clId="{BD5FFC2A-21EF-497D-95F8-28E442B7F0AF}" dt="2023-01-13T04:39:51.859" v="1650" actId="1076"/>
          <ac:picMkLst>
            <pc:docMk/>
            <pc:sldMk cId="462341897" sldId="330"/>
            <ac:picMk id="16" creationId="{7CA262B3-45E2-806E-AA80-0000C141B9AA}"/>
          </ac:picMkLst>
        </pc:picChg>
        <pc:picChg chg="add del mod">
          <ac:chgData name="Eum, Brenden" userId="44ab4693-4e2c-41e8-b41c-b7f3140c20bd" providerId="ADAL" clId="{BD5FFC2A-21EF-497D-95F8-28E442B7F0AF}" dt="2023-01-13T04:41:32.987" v="1752"/>
          <ac:picMkLst>
            <pc:docMk/>
            <pc:sldMk cId="462341897" sldId="330"/>
            <ac:picMk id="20" creationId="{3E78B5B5-2188-FECB-724C-0C97CA206066}"/>
          </ac:picMkLst>
        </pc:picChg>
        <pc:picChg chg="add del mod">
          <ac:chgData name="Eum, Brenden" userId="44ab4693-4e2c-41e8-b41c-b7f3140c20bd" providerId="ADAL" clId="{BD5FFC2A-21EF-497D-95F8-28E442B7F0AF}" dt="2023-01-13T04:40:00.197" v="1655"/>
          <ac:picMkLst>
            <pc:docMk/>
            <pc:sldMk cId="462341897" sldId="330"/>
            <ac:picMk id="1026" creationId="{E1ED7C13-B35E-CCB4-8B05-0DE10E7D9BFB}"/>
          </ac:picMkLst>
        </pc:picChg>
        <pc:picChg chg="add mod">
          <ac:chgData name="Eum, Brenden" userId="44ab4693-4e2c-41e8-b41c-b7f3140c20bd" providerId="ADAL" clId="{BD5FFC2A-21EF-497D-95F8-28E442B7F0AF}" dt="2023-01-13T04:40:11.607" v="1659" actId="1076"/>
          <ac:picMkLst>
            <pc:docMk/>
            <pc:sldMk cId="462341897" sldId="330"/>
            <ac:picMk id="1028" creationId="{AC363EBC-45EE-CA6B-39D6-385AE4EA142B}"/>
          </ac:picMkLst>
        </pc:picChg>
      </pc:sldChg>
      <pc:sldChg chg="addSp delSp modSp add mod delAnim modAnim">
        <pc:chgData name="Eum, Brenden" userId="44ab4693-4e2c-41e8-b41c-b7f3140c20bd" providerId="ADAL" clId="{BD5FFC2A-21EF-497D-95F8-28E442B7F0AF}" dt="2023-01-13T06:37:52.430" v="2280" actId="1035"/>
        <pc:sldMkLst>
          <pc:docMk/>
          <pc:sldMk cId="2617487539" sldId="331"/>
        </pc:sldMkLst>
        <pc:spChg chg="del">
          <ac:chgData name="Eum, Brenden" userId="44ab4693-4e2c-41e8-b41c-b7f3140c20bd" providerId="ADAL" clId="{BD5FFC2A-21EF-497D-95F8-28E442B7F0AF}" dt="2023-01-13T06:37:46.346" v="2242" actId="478"/>
          <ac:spMkLst>
            <pc:docMk/>
            <pc:sldMk cId="2617487539" sldId="331"/>
            <ac:spMk id="13" creationId="{C1558691-0D28-3154-A6C6-C43C47459EE2}"/>
          </ac:spMkLst>
        </pc:spChg>
        <pc:spChg chg="del mod">
          <ac:chgData name="Eum, Brenden" userId="44ab4693-4e2c-41e8-b41c-b7f3140c20bd" providerId="ADAL" clId="{BD5FFC2A-21EF-497D-95F8-28E442B7F0AF}" dt="2023-01-13T06:37:47.580" v="2244" actId="478"/>
          <ac:spMkLst>
            <pc:docMk/>
            <pc:sldMk cId="2617487539" sldId="331"/>
            <ac:spMk id="14" creationId="{B62D8579-284E-20D2-686C-FACB81326CD5}"/>
          </ac:spMkLst>
        </pc:spChg>
        <pc:grpChg chg="del">
          <ac:chgData name="Eum, Brenden" userId="44ab4693-4e2c-41e8-b41c-b7f3140c20bd" providerId="ADAL" clId="{BD5FFC2A-21EF-497D-95F8-28E442B7F0AF}" dt="2023-01-13T04:52:44.473" v="1896" actId="478"/>
          <ac:grpSpMkLst>
            <pc:docMk/>
            <pc:sldMk cId="2617487539" sldId="331"/>
            <ac:grpSpMk id="18" creationId="{84A54AD4-2C20-7590-399C-2447F08AB22B}"/>
          </ac:grpSpMkLst>
        </pc:grpChg>
        <pc:picChg chg="add mod">
          <ac:chgData name="Eum, Brenden" userId="44ab4693-4e2c-41e8-b41c-b7f3140c20bd" providerId="ADAL" clId="{BD5FFC2A-21EF-497D-95F8-28E442B7F0AF}" dt="2023-01-13T06:37:52.430" v="2280" actId="1035"/>
          <ac:picMkLst>
            <pc:docMk/>
            <pc:sldMk cId="2617487539" sldId="331"/>
            <ac:picMk id="5" creationId="{F30121F2-BCBF-856F-75CE-26A522AB6DE8}"/>
          </ac:picMkLst>
        </pc:picChg>
        <pc:picChg chg="mod">
          <ac:chgData name="Eum, Brenden" userId="44ab4693-4e2c-41e8-b41c-b7f3140c20bd" providerId="ADAL" clId="{BD5FFC2A-21EF-497D-95F8-28E442B7F0AF}" dt="2023-01-13T06:37:52.430" v="2280" actId="1035"/>
          <ac:picMkLst>
            <pc:docMk/>
            <pc:sldMk cId="2617487539" sldId="331"/>
            <ac:picMk id="15" creationId="{8748DEE5-A4C9-6886-B136-2B7A02DA8814}"/>
          </ac:picMkLst>
        </pc:picChg>
        <pc:picChg chg="del">
          <ac:chgData name="Eum, Brenden" userId="44ab4693-4e2c-41e8-b41c-b7f3140c20bd" providerId="ADAL" clId="{BD5FFC2A-21EF-497D-95F8-28E442B7F0AF}" dt="2023-01-13T04:52:46.651" v="1897" actId="478"/>
          <ac:picMkLst>
            <pc:docMk/>
            <pc:sldMk cId="2617487539" sldId="331"/>
            <ac:picMk id="24" creationId="{B94C7DBC-06DA-30DA-0519-6403C2ADAC36}"/>
          </ac:picMkLst>
        </pc:picChg>
      </pc:sldChg>
      <pc:sldChg chg="modSp add mod">
        <pc:chgData name="Eum, Brenden" userId="44ab4693-4e2c-41e8-b41c-b7f3140c20bd" providerId="ADAL" clId="{BD5FFC2A-21EF-497D-95F8-28E442B7F0AF}" dt="2023-01-13T02:54:47.101" v="227" actId="20577"/>
        <pc:sldMkLst>
          <pc:docMk/>
          <pc:sldMk cId="1364988698" sldId="332"/>
        </pc:sldMkLst>
        <pc:spChg chg="mod">
          <ac:chgData name="Eum, Brenden" userId="44ab4693-4e2c-41e8-b41c-b7f3140c20bd" providerId="ADAL" clId="{BD5FFC2A-21EF-497D-95F8-28E442B7F0AF}" dt="2023-01-13T02:33:37.616" v="9" actId="122"/>
          <ac:spMkLst>
            <pc:docMk/>
            <pc:sldMk cId="1364988698" sldId="332"/>
            <ac:spMk id="6" creationId="{B1AE4B7F-8DB6-2E56-E3E9-15459AA5AB8F}"/>
          </ac:spMkLst>
        </pc:spChg>
        <pc:spChg chg="mod">
          <ac:chgData name="Eum, Brenden" userId="44ab4693-4e2c-41e8-b41c-b7f3140c20bd" providerId="ADAL" clId="{BD5FFC2A-21EF-497D-95F8-28E442B7F0AF}" dt="2023-01-13T02:54:43.728" v="225" actId="20577"/>
          <ac:spMkLst>
            <pc:docMk/>
            <pc:sldMk cId="1364988698" sldId="332"/>
            <ac:spMk id="7" creationId="{C38C20C2-996C-FD4D-1233-479F67BAD06B}"/>
          </ac:spMkLst>
        </pc:spChg>
        <pc:spChg chg="mod">
          <ac:chgData name="Eum, Brenden" userId="44ab4693-4e2c-41e8-b41c-b7f3140c20bd" providerId="ADAL" clId="{BD5FFC2A-21EF-497D-95F8-28E442B7F0AF}" dt="2023-01-13T02:33:43.615" v="11" actId="1076"/>
          <ac:spMkLst>
            <pc:docMk/>
            <pc:sldMk cId="1364988698" sldId="332"/>
            <ac:spMk id="16" creationId="{6C23D7C8-84F5-EBBD-3300-5A8065318680}"/>
          </ac:spMkLst>
        </pc:spChg>
        <pc:spChg chg="mod">
          <ac:chgData name="Eum, Brenden" userId="44ab4693-4e2c-41e8-b41c-b7f3140c20bd" providerId="ADAL" clId="{BD5FFC2A-21EF-497D-95F8-28E442B7F0AF}" dt="2023-01-13T02:54:47.101" v="227" actId="20577"/>
          <ac:spMkLst>
            <pc:docMk/>
            <pc:sldMk cId="1364988698" sldId="332"/>
            <ac:spMk id="25" creationId="{CB022F96-2640-48DF-60BE-2159D220B276}"/>
          </ac:spMkLst>
        </pc:spChg>
      </pc:sldChg>
      <pc:sldChg chg="modSp add del">
        <pc:chgData name="Eum, Brenden" userId="44ab4693-4e2c-41e8-b41c-b7f3140c20bd" providerId="ADAL" clId="{BD5FFC2A-21EF-497D-95F8-28E442B7F0AF}" dt="2023-01-13T03:03:05.179" v="341" actId="47"/>
        <pc:sldMkLst>
          <pc:docMk/>
          <pc:sldMk cId="3008861126" sldId="345"/>
        </pc:sldMkLst>
        <pc:spChg chg="mod">
          <ac:chgData name="Eum, Brenden" userId="44ab4693-4e2c-41e8-b41c-b7f3140c20bd" providerId="ADAL" clId="{BD5FFC2A-21EF-497D-95F8-28E442B7F0AF}" dt="2023-01-13T03:02:13.334" v="340" actId="20577"/>
          <ac:spMkLst>
            <pc:docMk/>
            <pc:sldMk cId="3008861126" sldId="345"/>
            <ac:spMk id="3" creationId="{5992BC25-6555-3D74-FC74-834C8F456169}"/>
          </ac:spMkLst>
        </pc:spChg>
      </pc:sldChg>
      <pc:sldChg chg="modSp add mod">
        <pc:chgData name="Eum, Brenden" userId="44ab4693-4e2c-41e8-b41c-b7f3140c20bd" providerId="ADAL" clId="{BD5FFC2A-21EF-497D-95F8-28E442B7F0AF}" dt="2023-01-13T22:47:59.694" v="3391" actId="20577"/>
        <pc:sldMkLst>
          <pc:docMk/>
          <pc:sldMk cId="2100395566" sldId="346"/>
        </pc:sldMkLst>
        <pc:spChg chg="mod">
          <ac:chgData name="Eum, Brenden" userId="44ab4693-4e2c-41e8-b41c-b7f3140c20bd" providerId="ADAL" clId="{BD5FFC2A-21EF-497D-95F8-28E442B7F0AF}" dt="2023-01-13T22:47:59.694" v="3391" actId="20577"/>
          <ac:spMkLst>
            <pc:docMk/>
            <pc:sldMk cId="2100395566" sldId="346"/>
            <ac:spMk id="2" creationId="{408887BA-93D0-E9A9-ADDF-46AB9FC936C8}"/>
          </ac:spMkLst>
        </pc:spChg>
        <pc:spChg chg="mod">
          <ac:chgData name="Eum, Brenden" userId="44ab4693-4e2c-41e8-b41c-b7f3140c20bd" providerId="ADAL" clId="{BD5FFC2A-21EF-497D-95F8-28E442B7F0AF}" dt="2023-01-13T06:52:15.899" v="2400" actId="404"/>
          <ac:spMkLst>
            <pc:docMk/>
            <pc:sldMk cId="2100395566" sldId="346"/>
            <ac:spMk id="3" creationId="{31D4B97C-C9FC-2CC7-54C6-0A2BDDEDB330}"/>
          </ac:spMkLst>
        </pc:spChg>
      </pc:sldChg>
      <pc:sldChg chg="addSp delSp modSp add mod modAnim">
        <pc:chgData name="Eum, Brenden" userId="44ab4693-4e2c-41e8-b41c-b7f3140c20bd" providerId="ADAL" clId="{BD5FFC2A-21EF-497D-95F8-28E442B7F0AF}" dt="2023-01-13T05:07:03.210" v="1934"/>
        <pc:sldMkLst>
          <pc:docMk/>
          <pc:sldMk cId="1887625105" sldId="356"/>
        </pc:sldMkLst>
        <pc:spChg chg="mod">
          <ac:chgData name="Eum, Brenden" userId="44ab4693-4e2c-41e8-b41c-b7f3140c20bd" providerId="ADAL" clId="{BD5FFC2A-21EF-497D-95F8-28E442B7F0AF}" dt="2023-01-13T02:57:58.452" v="264" actId="20577"/>
          <ac:spMkLst>
            <pc:docMk/>
            <pc:sldMk cId="1887625105" sldId="356"/>
            <ac:spMk id="2" creationId="{7B5BFE4E-4AB8-8DC7-3A72-ECD851854D6B}"/>
          </ac:spMkLst>
        </pc:spChg>
        <pc:spChg chg="add del mod topLvl">
          <ac:chgData name="Eum, Brenden" userId="44ab4693-4e2c-41e8-b41c-b7f3140c20bd" providerId="ADAL" clId="{BD5FFC2A-21EF-497D-95F8-28E442B7F0AF}" dt="2023-01-13T05:06:54.306" v="1932" actId="164"/>
          <ac:spMkLst>
            <pc:docMk/>
            <pc:sldMk cId="1887625105" sldId="356"/>
            <ac:spMk id="21" creationId="{662B8647-B155-242D-70D1-4E8BBEFF1447}"/>
          </ac:spMkLst>
        </pc:spChg>
        <pc:spChg chg="add del mod topLvl">
          <ac:chgData name="Eum, Brenden" userId="44ab4693-4e2c-41e8-b41c-b7f3140c20bd" providerId="ADAL" clId="{BD5FFC2A-21EF-497D-95F8-28E442B7F0AF}" dt="2023-01-13T05:06:54.306" v="1932" actId="164"/>
          <ac:spMkLst>
            <pc:docMk/>
            <pc:sldMk cId="1887625105" sldId="356"/>
            <ac:spMk id="22" creationId="{F435EAAE-1D4C-C2EF-B24D-15BF7FFCC3D4}"/>
          </ac:spMkLst>
        </pc:spChg>
        <pc:spChg chg="mod">
          <ac:chgData name="Eum, Brenden" userId="44ab4693-4e2c-41e8-b41c-b7f3140c20bd" providerId="ADAL" clId="{BD5FFC2A-21EF-497D-95F8-28E442B7F0AF}" dt="2023-01-13T02:58:09.786" v="275" actId="20577"/>
          <ac:spMkLst>
            <pc:docMk/>
            <pc:sldMk cId="1887625105" sldId="356"/>
            <ac:spMk id="45" creationId="{FF165E64-1726-AD83-EFAF-B3E0E72E3096}"/>
          </ac:spMkLst>
        </pc:spChg>
        <pc:grpChg chg="add mod">
          <ac:chgData name="Eum, Brenden" userId="44ab4693-4e2c-41e8-b41c-b7f3140c20bd" providerId="ADAL" clId="{BD5FFC2A-21EF-497D-95F8-28E442B7F0AF}" dt="2023-01-13T05:06:54.306" v="1932" actId="164"/>
          <ac:grpSpMkLst>
            <pc:docMk/>
            <pc:sldMk cId="1887625105" sldId="356"/>
            <ac:grpSpMk id="6" creationId="{9924BB57-0DAD-F944-6059-D2E061965993}"/>
          </ac:grpSpMkLst>
        </pc:grpChg>
        <pc:grpChg chg="mod">
          <ac:chgData name="Eum, Brenden" userId="44ab4693-4e2c-41e8-b41c-b7f3140c20bd" providerId="ADAL" clId="{BD5FFC2A-21EF-497D-95F8-28E442B7F0AF}" dt="2023-01-13T05:06:12.638" v="1923" actId="165"/>
          <ac:grpSpMkLst>
            <pc:docMk/>
            <pc:sldMk cId="1887625105" sldId="356"/>
            <ac:grpSpMk id="24" creationId="{F1EF2D32-33E7-1EB8-5708-81A30C704C43}"/>
          </ac:grpSpMkLst>
        </pc:grpChg>
        <pc:grpChg chg="add del mod topLvl">
          <ac:chgData name="Eum, Brenden" userId="44ab4693-4e2c-41e8-b41c-b7f3140c20bd" providerId="ADAL" clId="{BD5FFC2A-21EF-497D-95F8-28E442B7F0AF}" dt="2023-01-13T05:06:16.351" v="1926" actId="478"/>
          <ac:grpSpMkLst>
            <pc:docMk/>
            <pc:sldMk cId="1887625105" sldId="356"/>
            <ac:grpSpMk id="31" creationId="{A64C5940-BC10-0A8A-E85D-81D6EF3A9983}"/>
          </ac:grpSpMkLst>
        </pc:grpChg>
        <pc:grpChg chg="del">
          <ac:chgData name="Eum, Brenden" userId="44ab4693-4e2c-41e8-b41c-b7f3140c20bd" providerId="ADAL" clId="{BD5FFC2A-21EF-497D-95F8-28E442B7F0AF}" dt="2023-01-13T05:06:12.638" v="1923" actId="165"/>
          <ac:grpSpMkLst>
            <pc:docMk/>
            <pc:sldMk cId="1887625105" sldId="356"/>
            <ac:grpSpMk id="48" creationId="{03415CE8-97B4-F8E8-189A-B1254C1EF5E9}"/>
          </ac:grpSpMkLst>
        </pc:grpChg>
        <pc:picChg chg="add mod">
          <ac:chgData name="Eum, Brenden" userId="44ab4693-4e2c-41e8-b41c-b7f3140c20bd" providerId="ADAL" clId="{BD5FFC2A-21EF-497D-95F8-28E442B7F0AF}" dt="2023-01-13T05:06:54.306" v="1932" actId="164"/>
          <ac:picMkLst>
            <pc:docMk/>
            <pc:sldMk cId="1887625105" sldId="356"/>
            <ac:picMk id="3" creationId="{24FB6851-0A2A-2A4F-EC33-53977A68726F}"/>
          </ac:picMkLst>
        </pc:picChg>
        <pc:picChg chg="add del mod topLvl">
          <ac:chgData name="Eum, Brenden" userId="44ab4693-4e2c-41e8-b41c-b7f3140c20bd" providerId="ADAL" clId="{BD5FFC2A-21EF-497D-95F8-28E442B7F0AF}" dt="2023-01-13T05:06:54.306" v="1932" actId="164"/>
          <ac:picMkLst>
            <pc:docMk/>
            <pc:sldMk cId="1887625105" sldId="356"/>
            <ac:picMk id="23" creationId="{222324E8-F48E-ADD4-2FEC-6205F1C38344}"/>
          </ac:picMkLst>
        </pc:picChg>
        <pc:picChg chg="mod">
          <ac:chgData name="Eum, Brenden" userId="44ab4693-4e2c-41e8-b41c-b7f3140c20bd" providerId="ADAL" clId="{BD5FFC2A-21EF-497D-95F8-28E442B7F0AF}" dt="2023-01-13T05:06:12.638" v="1923" actId="165"/>
          <ac:picMkLst>
            <pc:docMk/>
            <pc:sldMk cId="1887625105" sldId="356"/>
            <ac:picMk id="25" creationId="{5628FDD5-4CC7-D048-F72A-E09040613C48}"/>
          </ac:picMkLst>
        </pc:picChg>
        <pc:picChg chg="mod">
          <ac:chgData name="Eum, Brenden" userId="44ab4693-4e2c-41e8-b41c-b7f3140c20bd" providerId="ADAL" clId="{BD5FFC2A-21EF-497D-95F8-28E442B7F0AF}" dt="2023-01-13T05:06:12.638" v="1923" actId="165"/>
          <ac:picMkLst>
            <pc:docMk/>
            <pc:sldMk cId="1887625105" sldId="356"/>
            <ac:picMk id="29" creationId="{C713B297-26C2-C857-95BA-2BC379115E32}"/>
          </ac:picMkLst>
        </pc:picChg>
        <pc:cxnChg chg="add del mod topLvl">
          <ac:chgData name="Eum, Brenden" userId="44ab4693-4e2c-41e8-b41c-b7f3140c20bd" providerId="ADAL" clId="{BD5FFC2A-21EF-497D-95F8-28E442B7F0AF}" dt="2023-01-13T05:06:54.306" v="1932" actId="164"/>
          <ac:cxnSpMkLst>
            <pc:docMk/>
            <pc:sldMk cId="1887625105" sldId="356"/>
            <ac:cxnSpMk id="18" creationId="{322F7831-4B8E-2892-E8C9-DF5ED402AAED}"/>
          </ac:cxnSpMkLst>
        </pc:cxnChg>
        <pc:cxnChg chg="add del mod topLvl">
          <ac:chgData name="Eum, Brenden" userId="44ab4693-4e2c-41e8-b41c-b7f3140c20bd" providerId="ADAL" clId="{BD5FFC2A-21EF-497D-95F8-28E442B7F0AF}" dt="2023-01-13T05:06:54.306" v="1932" actId="164"/>
          <ac:cxnSpMkLst>
            <pc:docMk/>
            <pc:sldMk cId="1887625105" sldId="356"/>
            <ac:cxnSpMk id="19" creationId="{B9856714-F715-5B62-1944-8794512F9F6F}"/>
          </ac:cxnSpMkLst>
        </pc:cxnChg>
        <pc:cxnChg chg="add del mod topLvl">
          <ac:chgData name="Eum, Brenden" userId="44ab4693-4e2c-41e8-b41c-b7f3140c20bd" providerId="ADAL" clId="{BD5FFC2A-21EF-497D-95F8-28E442B7F0AF}" dt="2023-01-13T05:06:54.306" v="1932" actId="164"/>
          <ac:cxnSpMkLst>
            <pc:docMk/>
            <pc:sldMk cId="1887625105" sldId="356"/>
            <ac:cxnSpMk id="20" creationId="{6868B619-77AE-81C8-6C56-8DBD6A1BA156}"/>
          </ac:cxnSpMkLst>
        </pc:cxnChg>
        <pc:cxnChg chg="mod">
          <ac:chgData name="Eum, Brenden" userId="44ab4693-4e2c-41e8-b41c-b7f3140c20bd" providerId="ADAL" clId="{BD5FFC2A-21EF-497D-95F8-28E442B7F0AF}" dt="2023-01-13T05:06:12.638" v="1923" actId="165"/>
          <ac:cxnSpMkLst>
            <pc:docMk/>
            <pc:sldMk cId="1887625105" sldId="356"/>
            <ac:cxnSpMk id="26" creationId="{2D8D7F2C-69B1-FC13-03C6-F0CA2D5B13C7}"/>
          </ac:cxnSpMkLst>
        </pc:cxnChg>
        <pc:cxnChg chg="mod">
          <ac:chgData name="Eum, Brenden" userId="44ab4693-4e2c-41e8-b41c-b7f3140c20bd" providerId="ADAL" clId="{BD5FFC2A-21EF-497D-95F8-28E442B7F0AF}" dt="2023-01-13T05:06:12.638" v="1923" actId="165"/>
          <ac:cxnSpMkLst>
            <pc:docMk/>
            <pc:sldMk cId="1887625105" sldId="356"/>
            <ac:cxnSpMk id="27" creationId="{B4B8FECC-DCFE-04C5-0583-40235A37201C}"/>
          </ac:cxnSpMkLst>
        </pc:cxnChg>
        <pc:cxnChg chg="mod">
          <ac:chgData name="Eum, Brenden" userId="44ab4693-4e2c-41e8-b41c-b7f3140c20bd" providerId="ADAL" clId="{BD5FFC2A-21EF-497D-95F8-28E442B7F0AF}" dt="2023-01-13T05:06:12.638" v="1923" actId="165"/>
          <ac:cxnSpMkLst>
            <pc:docMk/>
            <pc:sldMk cId="1887625105" sldId="356"/>
            <ac:cxnSpMk id="28" creationId="{6E79E5CE-DB05-1F8A-3D63-D7DEDD45E270}"/>
          </ac:cxnSpMkLst>
        </pc:cxnChg>
      </pc:sldChg>
      <pc:sldChg chg="addSp delSp modSp new mod ord delAnim modAnim">
        <pc:chgData name="Eum, Brenden" userId="44ab4693-4e2c-41e8-b41c-b7f3140c20bd" providerId="ADAL" clId="{BD5FFC2A-21EF-497D-95F8-28E442B7F0AF}" dt="2023-01-13T19:49:49.511" v="3384"/>
        <pc:sldMkLst>
          <pc:docMk/>
          <pc:sldMk cId="4159085774" sldId="357"/>
        </pc:sldMkLst>
        <pc:spChg chg="mod">
          <ac:chgData name="Eum, Brenden" userId="44ab4693-4e2c-41e8-b41c-b7f3140c20bd" providerId="ADAL" clId="{BD5FFC2A-21EF-497D-95F8-28E442B7F0AF}" dt="2023-01-13T06:50:22.488" v="2375" actId="404"/>
          <ac:spMkLst>
            <pc:docMk/>
            <pc:sldMk cId="4159085774" sldId="357"/>
            <ac:spMk id="2" creationId="{5E749F9A-171A-8538-BA41-BC256D7511CB}"/>
          </ac:spMkLst>
        </pc:spChg>
        <pc:spChg chg="del">
          <ac:chgData name="Eum, Brenden" userId="44ab4693-4e2c-41e8-b41c-b7f3140c20bd" providerId="ADAL" clId="{BD5FFC2A-21EF-497D-95F8-28E442B7F0AF}" dt="2023-01-13T03:42:46.062" v="1106" actId="478"/>
          <ac:spMkLst>
            <pc:docMk/>
            <pc:sldMk cId="4159085774" sldId="357"/>
            <ac:spMk id="3" creationId="{92D61397-7BCF-0B14-CED3-0D172E3B2A9A}"/>
          </ac:spMkLst>
        </pc:spChg>
        <pc:spChg chg="mod">
          <ac:chgData name="Eum, Brenden" userId="44ab4693-4e2c-41e8-b41c-b7f3140c20bd" providerId="ADAL" clId="{BD5FFC2A-21EF-497D-95F8-28E442B7F0AF}" dt="2023-01-13T04:28:19.270" v="1536" actId="20577"/>
          <ac:spMkLst>
            <pc:docMk/>
            <pc:sldMk cId="4159085774" sldId="357"/>
            <ac:spMk id="4" creationId="{33A16E6E-943F-1C6A-E05B-F95EEA8FB64E}"/>
          </ac:spMkLst>
        </pc:spChg>
        <pc:picChg chg="add mod">
          <ac:chgData name="Eum, Brenden" userId="44ab4693-4e2c-41e8-b41c-b7f3140c20bd" providerId="ADAL" clId="{BD5FFC2A-21EF-497D-95F8-28E442B7F0AF}" dt="2023-01-13T03:52:00.773" v="1323" actId="1076"/>
          <ac:picMkLst>
            <pc:docMk/>
            <pc:sldMk cId="4159085774" sldId="357"/>
            <ac:picMk id="6" creationId="{BD19EEDA-5156-4CF0-3EA4-EB87CACEA845}"/>
          </ac:picMkLst>
        </pc:picChg>
        <pc:picChg chg="add del mod">
          <ac:chgData name="Eum, Brenden" userId="44ab4693-4e2c-41e8-b41c-b7f3140c20bd" providerId="ADAL" clId="{BD5FFC2A-21EF-497D-95F8-28E442B7F0AF}" dt="2023-01-13T03:48:44.443" v="1184" actId="478"/>
          <ac:picMkLst>
            <pc:docMk/>
            <pc:sldMk cId="4159085774" sldId="357"/>
            <ac:picMk id="8" creationId="{CC364146-D2B3-6081-4DCD-199386EF3989}"/>
          </ac:picMkLst>
        </pc:picChg>
        <pc:picChg chg="add mod">
          <ac:chgData name="Eum, Brenden" userId="44ab4693-4e2c-41e8-b41c-b7f3140c20bd" providerId="ADAL" clId="{BD5FFC2A-21EF-497D-95F8-28E442B7F0AF}" dt="2023-01-13T03:52:15.162" v="1324" actId="1076"/>
          <ac:picMkLst>
            <pc:docMk/>
            <pc:sldMk cId="4159085774" sldId="357"/>
            <ac:picMk id="10" creationId="{79400E93-300B-5B7B-64AB-D9F07FF7EE46}"/>
          </ac:picMkLst>
        </pc:picChg>
        <pc:picChg chg="add mod modCrop">
          <ac:chgData name="Eum, Brenden" userId="44ab4693-4e2c-41e8-b41c-b7f3140c20bd" providerId="ADAL" clId="{BD5FFC2A-21EF-497D-95F8-28E442B7F0AF}" dt="2023-01-13T04:34:26.466" v="1587" actId="1037"/>
          <ac:picMkLst>
            <pc:docMk/>
            <pc:sldMk cId="4159085774" sldId="357"/>
            <ac:picMk id="14" creationId="{7B63FEF7-841D-7867-8A95-6DC597F420E7}"/>
          </ac:picMkLst>
        </pc:picChg>
        <pc:cxnChg chg="add del mod">
          <ac:chgData name="Eum, Brenden" userId="44ab4693-4e2c-41e8-b41c-b7f3140c20bd" providerId="ADAL" clId="{BD5FFC2A-21EF-497D-95F8-28E442B7F0AF}" dt="2023-01-13T19:49:45.865" v="3383" actId="478"/>
          <ac:cxnSpMkLst>
            <pc:docMk/>
            <pc:sldMk cId="4159085774" sldId="357"/>
            <ac:cxnSpMk id="12" creationId="{428EEA4C-3A0E-9C52-EBCF-4877F39EB681}"/>
          </ac:cxnSpMkLst>
        </pc:cxnChg>
        <pc:cxnChg chg="add mod">
          <ac:chgData name="Eum, Brenden" userId="44ab4693-4e2c-41e8-b41c-b7f3140c20bd" providerId="ADAL" clId="{BD5FFC2A-21EF-497D-95F8-28E442B7F0AF}" dt="2023-01-13T04:32:13.248" v="1575" actId="1038"/>
          <ac:cxnSpMkLst>
            <pc:docMk/>
            <pc:sldMk cId="4159085774" sldId="357"/>
            <ac:cxnSpMk id="13" creationId="{7220EAAD-1E98-6FD1-9227-97DEFEEC8B41}"/>
          </ac:cxnSpMkLst>
        </pc:cxnChg>
      </pc:sldChg>
      <pc:sldChg chg="addSp delSp modSp new mod">
        <pc:chgData name="Eum, Brenden" userId="44ab4693-4e2c-41e8-b41c-b7f3140c20bd" providerId="ADAL" clId="{BD5FFC2A-21EF-497D-95F8-28E442B7F0AF}" dt="2023-01-13T06:51:04.108" v="2378" actId="12788"/>
        <pc:sldMkLst>
          <pc:docMk/>
          <pc:sldMk cId="3382854052" sldId="358"/>
        </pc:sldMkLst>
        <pc:spChg chg="mod">
          <ac:chgData name="Eum, Brenden" userId="44ab4693-4e2c-41e8-b41c-b7f3140c20bd" providerId="ADAL" clId="{BD5FFC2A-21EF-497D-95F8-28E442B7F0AF}" dt="2023-01-13T06:50:15.604" v="2374" actId="404"/>
          <ac:spMkLst>
            <pc:docMk/>
            <pc:sldMk cId="3382854052" sldId="358"/>
            <ac:spMk id="2" creationId="{7E977F9D-A4E2-8BCC-96EC-E912606E99F1}"/>
          </ac:spMkLst>
        </pc:spChg>
        <pc:spChg chg="del">
          <ac:chgData name="Eum, Brenden" userId="44ab4693-4e2c-41e8-b41c-b7f3140c20bd" providerId="ADAL" clId="{BD5FFC2A-21EF-497D-95F8-28E442B7F0AF}" dt="2023-01-13T03:42:47.995" v="1107" actId="478"/>
          <ac:spMkLst>
            <pc:docMk/>
            <pc:sldMk cId="3382854052" sldId="358"/>
            <ac:spMk id="3" creationId="{4E7EB9E6-A5CE-B2C3-D10B-83889891D872}"/>
          </ac:spMkLst>
        </pc:spChg>
        <pc:spChg chg="mod">
          <ac:chgData name="Eum, Brenden" userId="44ab4693-4e2c-41e8-b41c-b7f3140c20bd" providerId="ADAL" clId="{BD5FFC2A-21EF-497D-95F8-28E442B7F0AF}" dt="2023-01-13T04:28:23.490" v="1544" actId="20577"/>
          <ac:spMkLst>
            <pc:docMk/>
            <pc:sldMk cId="3382854052" sldId="358"/>
            <ac:spMk id="4" creationId="{DD9D888C-7DF4-26E9-A854-E43778791A6F}"/>
          </ac:spMkLst>
        </pc:spChg>
        <pc:spChg chg="add del mod">
          <ac:chgData name="Eum, Brenden" userId="44ab4693-4e2c-41e8-b41c-b7f3140c20bd" providerId="ADAL" clId="{BD5FFC2A-21EF-497D-95F8-28E442B7F0AF}" dt="2023-01-13T06:50:46.658" v="2377" actId="478"/>
          <ac:spMkLst>
            <pc:docMk/>
            <pc:sldMk cId="3382854052" sldId="358"/>
            <ac:spMk id="13" creationId="{0570F12F-C732-5D04-9014-5581B71315B3}"/>
          </ac:spMkLst>
        </pc:spChg>
        <pc:grpChg chg="add del mod">
          <ac:chgData name="Eum, Brenden" userId="44ab4693-4e2c-41e8-b41c-b7f3140c20bd" providerId="ADAL" clId="{BD5FFC2A-21EF-497D-95F8-28E442B7F0AF}" dt="2023-01-13T03:44:22.192" v="1113" actId="478"/>
          <ac:grpSpMkLst>
            <pc:docMk/>
            <pc:sldMk cId="3382854052" sldId="358"/>
            <ac:grpSpMk id="8" creationId="{04B9D4D2-2969-1824-7559-F87F141F189B}"/>
          </ac:grpSpMkLst>
        </pc:grpChg>
        <pc:grpChg chg="add del mod">
          <ac:chgData name="Eum, Brenden" userId="44ab4693-4e2c-41e8-b41c-b7f3140c20bd" providerId="ADAL" clId="{BD5FFC2A-21EF-497D-95F8-28E442B7F0AF}" dt="2023-01-13T03:50:34.085" v="1217" actId="478"/>
          <ac:grpSpMkLst>
            <pc:docMk/>
            <pc:sldMk cId="3382854052" sldId="358"/>
            <ac:grpSpMk id="16" creationId="{3DF3C3AC-3353-52FC-5472-CFC3303F7C0D}"/>
          </ac:grpSpMkLst>
        </pc:grpChg>
        <pc:grpChg chg="add mod">
          <ac:chgData name="Eum, Brenden" userId="44ab4693-4e2c-41e8-b41c-b7f3140c20bd" providerId="ADAL" clId="{BD5FFC2A-21EF-497D-95F8-28E442B7F0AF}" dt="2023-01-13T03:50:51.335" v="1223" actId="164"/>
          <ac:grpSpMkLst>
            <pc:docMk/>
            <pc:sldMk cId="3382854052" sldId="358"/>
            <ac:grpSpMk id="19" creationId="{BD67F707-AEC5-319C-159A-5D7C4FA06D4C}"/>
          </ac:grpSpMkLst>
        </pc:grpChg>
        <pc:grpChg chg="add mod">
          <ac:chgData name="Eum, Brenden" userId="44ab4693-4e2c-41e8-b41c-b7f3140c20bd" providerId="ADAL" clId="{BD5FFC2A-21EF-497D-95F8-28E442B7F0AF}" dt="2023-01-13T03:51:37.284" v="1311" actId="164"/>
          <ac:grpSpMkLst>
            <pc:docMk/>
            <pc:sldMk cId="3382854052" sldId="358"/>
            <ac:grpSpMk id="20" creationId="{DDAFFF6A-A21E-0CA1-FCF0-7559EBC9E729}"/>
          </ac:grpSpMkLst>
        </pc:grpChg>
        <pc:picChg chg="add mod">
          <ac:chgData name="Eum, Brenden" userId="44ab4693-4e2c-41e8-b41c-b7f3140c20bd" providerId="ADAL" clId="{BD5FFC2A-21EF-497D-95F8-28E442B7F0AF}" dt="2023-01-13T03:42:53.394" v="1109" actId="1076"/>
          <ac:picMkLst>
            <pc:docMk/>
            <pc:sldMk cId="3382854052" sldId="358"/>
            <ac:picMk id="6" creationId="{BAF8D0AE-7ADC-B5AD-A0AB-9D94E0C46016}"/>
          </ac:picMkLst>
        </pc:picChg>
        <pc:picChg chg="add mod">
          <ac:chgData name="Eum, Brenden" userId="44ab4693-4e2c-41e8-b41c-b7f3140c20bd" providerId="ADAL" clId="{BD5FFC2A-21EF-497D-95F8-28E442B7F0AF}" dt="2023-01-13T03:42:53.394" v="1109" actId="1076"/>
          <ac:picMkLst>
            <pc:docMk/>
            <pc:sldMk cId="3382854052" sldId="358"/>
            <ac:picMk id="7" creationId="{9AE9B5EB-C9B4-6919-5819-5FEB347D5FFB}"/>
          </ac:picMkLst>
        </pc:picChg>
        <pc:picChg chg="add mod">
          <ac:chgData name="Eum, Brenden" userId="44ab4693-4e2c-41e8-b41c-b7f3140c20bd" providerId="ADAL" clId="{BD5FFC2A-21EF-497D-95F8-28E442B7F0AF}" dt="2023-01-13T06:51:04.108" v="2378" actId="12788"/>
          <ac:picMkLst>
            <pc:docMk/>
            <pc:sldMk cId="3382854052" sldId="358"/>
            <ac:picMk id="10" creationId="{CE5E9E03-EDA9-0471-F731-8999149B51B0}"/>
          </ac:picMkLst>
        </pc:picChg>
        <pc:picChg chg="add del mod">
          <ac:chgData name="Eum, Brenden" userId="44ab4693-4e2c-41e8-b41c-b7f3140c20bd" providerId="ADAL" clId="{BD5FFC2A-21EF-497D-95F8-28E442B7F0AF}" dt="2023-01-13T06:50:45.918" v="2376" actId="478"/>
          <ac:picMkLst>
            <pc:docMk/>
            <pc:sldMk cId="3382854052" sldId="358"/>
            <ac:picMk id="12" creationId="{3E1AE772-04A6-26C9-36A1-99AAD558B112}"/>
          </ac:picMkLst>
        </pc:picChg>
        <pc:picChg chg="add mod">
          <ac:chgData name="Eum, Brenden" userId="44ab4693-4e2c-41e8-b41c-b7f3140c20bd" providerId="ADAL" clId="{BD5FFC2A-21EF-497D-95F8-28E442B7F0AF}" dt="2023-01-13T03:50:18.450" v="1215" actId="1076"/>
          <ac:picMkLst>
            <pc:docMk/>
            <pc:sldMk cId="3382854052" sldId="358"/>
            <ac:picMk id="14" creationId="{1D9491E5-F821-8417-8566-730455C6D27D}"/>
          </ac:picMkLst>
        </pc:picChg>
        <pc:picChg chg="add mod">
          <ac:chgData name="Eum, Brenden" userId="44ab4693-4e2c-41e8-b41c-b7f3140c20bd" providerId="ADAL" clId="{BD5FFC2A-21EF-497D-95F8-28E442B7F0AF}" dt="2023-01-13T03:50:18.450" v="1215" actId="1076"/>
          <ac:picMkLst>
            <pc:docMk/>
            <pc:sldMk cId="3382854052" sldId="358"/>
            <ac:picMk id="15" creationId="{EDA19159-3F39-D05D-AA0F-74C21C0368F2}"/>
          </ac:picMkLst>
        </pc:picChg>
        <pc:picChg chg="add mod">
          <ac:chgData name="Eum, Brenden" userId="44ab4693-4e2c-41e8-b41c-b7f3140c20bd" providerId="ADAL" clId="{BD5FFC2A-21EF-497D-95F8-28E442B7F0AF}" dt="2023-01-13T03:51:37.284" v="1311" actId="164"/>
          <ac:picMkLst>
            <pc:docMk/>
            <pc:sldMk cId="3382854052" sldId="358"/>
            <ac:picMk id="17" creationId="{443AC393-A9CE-B7D2-FE46-268160DF5833}"/>
          </ac:picMkLst>
        </pc:picChg>
        <pc:picChg chg="add del mod">
          <ac:chgData name="Eum, Brenden" userId="44ab4693-4e2c-41e8-b41c-b7f3140c20bd" providerId="ADAL" clId="{BD5FFC2A-21EF-497D-95F8-28E442B7F0AF}" dt="2023-01-13T03:51:37.284" v="1311" actId="164"/>
          <ac:picMkLst>
            <pc:docMk/>
            <pc:sldMk cId="3382854052" sldId="358"/>
            <ac:picMk id="18" creationId="{5D9C0499-B1AB-060C-53C8-543CDA8B491D}"/>
          </ac:picMkLst>
        </pc:picChg>
      </pc:sldChg>
      <pc:sldChg chg="addSp delSp modSp add mod">
        <pc:chgData name="Eum, Brenden" userId="44ab4693-4e2c-41e8-b41c-b7f3140c20bd" providerId="ADAL" clId="{BD5FFC2A-21EF-497D-95F8-28E442B7F0AF}" dt="2023-01-13T03:22:02.721" v="745" actId="164"/>
        <pc:sldMkLst>
          <pc:docMk/>
          <pc:sldMk cId="2570734174" sldId="359"/>
        </pc:sldMkLst>
        <pc:spChg chg="mod">
          <ac:chgData name="Eum, Brenden" userId="44ab4693-4e2c-41e8-b41c-b7f3140c20bd" providerId="ADAL" clId="{BD5FFC2A-21EF-497D-95F8-28E442B7F0AF}" dt="2023-01-13T03:17:10.555" v="669" actId="20577"/>
          <ac:spMkLst>
            <pc:docMk/>
            <pc:sldMk cId="2570734174" sldId="359"/>
            <ac:spMk id="22" creationId="{808BDC78-F6C1-2482-3F83-C678017924BA}"/>
          </ac:spMkLst>
        </pc:spChg>
        <pc:spChg chg="mod">
          <ac:chgData name="Eum, Brenden" userId="44ab4693-4e2c-41e8-b41c-b7f3140c20bd" providerId="ADAL" clId="{BD5FFC2A-21EF-497D-95F8-28E442B7F0AF}" dt="2023-01-13T03:15:55.354" v="649" actId="165"/>
          <ac:spMkLst>
            <pc:docMk/>
            <pc:sldMk cId="2570734174" sldId="359"/>
            <ac:spMk id="23" creationId="{4DAC19E0-95E1-D200-61A5-6C3ABADEFC3E}"/>
          </ac:spMkLst>
        </pc:spChg>
        <pc:spChg chg="mod">
          <ac:chgData name="Eum, Brenden" userId="44ab4693-4e2c-41e8-b41c-b7f3140c20bd" providerId="ADAL" clId="{BD5FFC2A-21EF-497D-95F8-28E442B7F0AF}" dt="2023-01-13T03:15:55.354" v="649" actId="165"/>
          <ac:spMkLst>
            <pc:docMk/>
            <pc:sldMk cId="2570734174" sldId="359"/>
            <ac:spMk id="24" creationId="{E900C8FB-5C2D-05F8-68E2-088D3EA9952C}"/>
          </ac:spMkLst>
        </pc:spChg>
        <pc:spChg chg="mod">
          <ac:chgData name="Eum, Brenden" userId="44ab4693-4e2c-41e8-b41c-b7f3140c20bd" providerId="ADAL" clId="{BD5FFC2A-21EF-497D-95F8-28E442B7F0AF}" dt="2023-01-13T03:15:55.354" v="649" actId="165"/>
          <ac:spMkLst>
            <pc:docMk/>
            <pc:sldMk cId="2570734174" sldId="359"/>
            <ac:spMk id="25" creationId="{190AA617-6352-0626-0B8E-843453DCCAFB}"/>
          </ac:spMkLst>
        </pc:spChg>
        <pc:spChg chg="mod">
          <ac:chgData name="Eum, Brenden" userId="44ab4693-4e2c-41e8-b41c-b7f3140c20bd" providerId="ADAL" clId="{BD5FFC2A-21EF-497D-95F8-28E442B7F0AF}" dt="2023-01-13T03:15:55.354" v="649" actId="165"/>
          <ac:spMkLst>
            <pc:docMk/>
            <pc:sldMk cId="2570734174" sldId="359"/>
            <ac:spMk id="26" creationId="{45EB768E-F3B2-523E-64F5-3D6EE0EF87BE}"/>
          </ac:spMkLst>
        </pc:spChg>
        <pc:grpChg chg="add mod">
          <ac:chgData name="Eum, Brenden" userId="44ab4693-4e2c-41e8-b41c-b7f3140c20bd" providerId="ADAL" clId="{BD5FFC2A-21EF-497D-95F8-28E442B7F0AF}" dt="2023-01-13T03:21:59.614" v="744" actId="164"/>
          <ac:grpSpMkLst>
            <pc:docMk/>
            <pc:sldMk cId="2570734174" sldId="359"/>
            <ac:grpSpMk id="21" creationId="{BB433450-D3D3-447F-F513-9DA07A33B1C3}"/>
          </ac:grpSpMkLst>
        </pc:grpChg>
        <pc:grpChg chg="mod topLvl">
          <ac:chgData name="Eum, Brenden" userId="44ab4693-4e2c-41e8-b41c-b7f3140c20bd" providerId="ADAL" clId="{BD5FFC2A-21EF-497D-95F8-28E442B7F0AF}" dt="2023-01-13T03:15:55.354" v="649" actId="165"/>
          <ac:grpSpMkLst>
            <pc:docMk/>
            <pc:sldMk cId="2570734174" sldId="359"/>
            <ac:grpSpMk id="27" creationId="{C0555225-2EEE-F445-7455-F6141A2AFF16}"/>
          </ac:grpSpMkLst>
        </pc:grpChg>
        <pc:grpChg chg="add mod">
          <ac:chgData name="Eum, Brenden" userId="44ab4693-4e2c-41e8-b41c-b7f3140c20bd" providerId="ADAL" clId="{BD5FFC2A-21EF-497D-95F8-28E442B7F0AF}" dt="2023-01-13T03:22:02.721" v="745" actId="164"/>
          <ac:grpSpMkLst>
            <pc:docMk/>
            <pc:sldMk cId="2570734174" sldId="359"/>
            <ac:grpSpMk id="29" creationId="{76ED693F-F245-3AD6-8E1F-1C88B18A1AAF}"/>
          </ac:grpSpMkLst>
        </pc:grpChg>
        <pc:grpChg chg="del">
          <ac:chgData name="Eum, Brenden" userId="44ab4693-4e2c-41e8-b41c-b7f3140c20bd" providerId="ADAL" clId="{BD5FFC2A-21EF-497D-95F8-28E442B7F0AF}" dt="2023-01-13T03:15:55.354" v="649" actId="165"/>
          <ac:grpSpMkLst>
            <pc:docMk/>
            <pc:sldMk cId="2570734174" sldId="359"/>
            <ac:grpSpMk id="33" creationId="{8238E740-9C19-EC23-4919-FA06233B8161}"/>
          </ac:grpSpMkLst>
        </pc:grpChg>
        <pc:picChg chg="add mod">
          <ac:chgData name="Eum, Brenden" userId="44ab4693-4e2c-41e8-b41c-b7f3140c20bd" providerId="ADAL" clId="{BD5FFC2A-21EF-497D-95F8-28E442B7F0AF}" dt="2023-01-13T03:21:59.614" v="744" actId="164"/>
          <ac:picMkLst>
            <pc:docMk/>
            <pc:sldMk cId="2570734174" sldId="359"/>
            <ac:picMk id="6" creationId="{E272533F-9336-053F-7C2C-418C1D002C28}"/>
          </ac:picMkLst>
        </pc:picChg>
        <pc:picChg chg="add mod">
          <ac:chgData name="Eum, Brenden" userId="44ab4693-4e2c-41e8-b41c-b7f3140c20bd" providerId="ADAL" clId="{BD5FFC2A-21EF-497D-95F8-28E442B7F0AF}" dt="2023-01-13T03:22:02.721" v="745" actId="164"/>
          <ac:picMkLst>
            <pc:docMk/>
            <pc:sldMk cId="2570734174" sldId="359"/>
            <ac:picMk id="8" creationId="{2108325C-0A7D-54D0-BF24-9F1890DA5056}"/>
          </ac:picMkLst>
        </pc:picChg>
        <pc:picChg chg="add del mod">
          <ac:chgData name="Eum, Brenden" userId="44ab4693-4e2c-41e8-b41c-b7f3140c20bd" providerId="ADAL" clId="{BD5FFC2A-21EF-497D-95F8-28E442B7F0AF}" dt="2023-01-13T03:13:58.611" v="589"/>
          <ac:picMkLst>
            <pc:docMk/>
            <pc:sldMk cId="2570734174" sldId="359"/>
            <ac:picMk id="11" creationId="{29E28B1E-F575-E141-A346-357D2ECA3981}"/>
          </ac:picMkLst>
        </pc:picChg>
        <pc:picChg chg="mod topLvl">
          <ac:chgData name="Eum, Brenden" userId="44ab4693-4e2c-41e8-b41c-b7f3140c20bd" providerId="ADAL" clId="{BD5FFC2A-21EF-497D-95F8-28E442B7F0AF}" dt="2023-01-13T03:15:55.354" v="649" actId="165"/>
          <ac:picMkLst>
            <pc:docMk/>
            <pc:sldMk cId="2570734174" sldId="359"/>
            <ac:picMk id="13" creationId="{70B47615-E5B2-8B68-4C61-895FA605B126}"/>
          </ac:picMkLst>
        </pc:picChg>
        <pc:picChg chg="add mod">
          <ac:chgData name="Eum, Brenden" userId="44ab4693-4e2c-41e8-b41c-b7f3140c20bd" providerId="ADAL" clId="{BD5FFC2A-21EF-497D-95F8-28E442B7F0AF}" dt="2023-01-13T03:21:59.614" v="744" actId="164"/>
          <ac:picMkLst>
            <pc:docMk/>
            <pc:sldMk cId="2570734174" sldId="359"/>
            <ac:picMk id="14" creationId="{D3A14B9A-2504-108B-215F-E4852D032460}"/>
          </ac:picMkLst>
        </pc:picChg>
        <pc:picChg chg="add mod ord">
          <ac:chgData name="Eum, Brenden" userId="44ab4693-4e2c-41e8-b41c-b7f3140c20bd" providerId="ADAL" clId="{BD5FFC2A-21EF-497D-95F8-28E442B7F0AF}" dt="2023-01-13T03:22:02.721" v="745" actId="164"/>
          <ac:picMkLst>
            <pc:docMk/>
            <pc:sldMk cId="2570734174" sldId="359"/>
            <ac:picMk id="16" creationId="{CC331095-9702-1725-26F1-008B2C6507BF}"/>
          </ac:picMkLst>
        </pc:picChg>
        <pc:picChg chg="mod topLvl">
          <ac:chgData name="Eum, Brenden" userId="44ab4693-4e2c-41e8-b41c-b7f3140c20bd" providerId="ADAL" clId="{BD5FFC2A-21EF-497D-95F8-28E442B7F0AF}" dt="2023-01-13T03:15:55.354" v="649" actId="165"/>
          <ac:picMkLst>
            <pc:docMk/>
            <pc:sldMk cId="2570734174" sldId="359"/>
            <ac:picMk id="17" creationId="{DF0B4A30-47DD-6A63-6573-3918EBA32BDF}"/>
          </ac:picMkLst>
        </pc:picChg>
        <pc:picChg chg="add mod ord">
          <ac:chgData name="Eum, Brenden" userId="44ab4693-4e2c-41e8-b41c-b7f3140c20bd" providerId="ADAL" clId="{BD5FFC2A-21EF-497D-95F8-28E442B7F0AF}" dt="2023-01-13T03:16:06.546" v="650" actId="171"/>
          <ac:picMkLst>
            <pc:docMk/>
            <pc:sldMk cId="2570734174" sldId="359"/>
            <ac:picMk id="19" creationId="{9D928C86-29B8-861A-4DCD-2F0B92724D5B}"/>
          </ac:picMkLst>
        </pc:picChg>
        <pc:picChg chg="mod ord topLvl">
          <ac:chgData name="Eum, Brenden" userId="44ab4693-4e2c-41e8-b41c-b7f3140c20bd" providerId="ADAL" clId="{BD5FFC2A-21EF-497D-95F8-28E442B7F0AF}" dt="2023-01-13T03:15:55.354" v="649" actId="165"/>
          <ac:picMkLst>
            <pc:docMk/>
            <pc:sldMk cId="2570734174" sldId="359"/>
            <ac:picMk id="20" creationId="{4BD48707-597B-5DF5-B94D-1810434C7822}"/>
          </ac:picMkLst>
        </pc:picChg>
        <pc:picChg chg="mod topLvl">
          <ac:chgData name="Eum, Brenden" userId="44ab4693-4e2c-41e8-b41c-b7f3140c20bd" providerId="ADAL" clId="{BD5FFC2A-21EF-497D-95F8-28E442B7F0AF}" dt="2023-01-13T03:15:55.354" v="649" actId="165"/>
          <ac:picMkLst>
            <pc:docMk/>
            <pc:sldMk cId="2570734174" sldId="359"/>
            <ac:picMk id="28" creationId="{8D57D7A7-CFF7-53A4-ED65-5AAAD787A29B}"/>
          </ac:picMkLst>
        </pc:picChg>
        <pc:picChg chg="mod topLvl">
          <ac:chgData name="Eum, Brenden" userId="44ab4693-4e2c-41e8-b41c-b7f3140c20bd" providerId="ADAL" clId="{BD5FFC2A-21EF-497D-95F8-28E442B7F0AF}" dt="2023-01-13T03:15:55.354" v="649" actId="165"/>
          <ac:picMkLst>
            <pc:docMk/>
            <pc:sldMk cId="2570734174" sldId="359"/>
            <ac:picMk id="30" creationId="{D6B3DD7F-1B4C-5F28-EF43-A0E57E4CFA4F}"/>
          </ac:picMkLst>
        </pc:picChg>
      </pc:sldChg>
      <pc:sldChg chg="addSp delSp modSp add mod delAnim">
        <pc:chgData name="Eum, Brenden" userId="44ab4693-4e2c-41e8-b41c-b7f3140c20bd" providerId="ADAL" clId="{BD5FFC2A-21EF-497D-95F8-28E442B7F0AF}" dt="2023-01-13T19:46:02.285" v="3374" actId="6549"/>
        <pc:sldMkLst>
          <pc:docMk/>
          <pc:sldMk cId="2330613533" sldId="360"/>
        </pc:sldMkLst>
        <pc:spChg chg="del">
          <ac:chgData name="Eum, Brenden" userId="44ab4693-4e2c-41e8-b41c-b7f3140c20bd" providerId="ADAL" clId="{BD5FFC2A-21EF-497D-95F8-28E442B7F0AF}" dt="2023-01-13T04:24:20.536" v="1480" actId="478"/>
          <ac:spMkLst>
            <pc:docMk/>
            <pc:sldMk cId="2330613533" sldId="360"/>
            <ac:spMk id="5" creationId="{BF931C89-8457-672F-3823-BA4E3BA88263}"/>
          </ac:spMkLst>
        </pc:spChg>
        <pc:spChg chg="del">
          <ac:chgData name="Eum, Brenden" userId="44ab4693-4e2c-41e8-b41c-b7f3140c20bd" providerId="ADAL" clId="{BD5FFC2A-21EF-497D-95F8-28E442B7F0AF}" dt="2023-01-13T04:24:21.897" v="1481" actId="478"/>
          <ac:spMkLst>
            <pc:docMk/>
            <pc:sldMk cId="2330613533" sldId="360"/>
            <ac:spMk id="7" creationId="{0AE0B9CC-BF98-D8A8-CAD2-52EDC16E7D16}"/>
          </ac:spMkLst>
        </pc:spChg>
        <pc:graphicFrameChg chg="mod modGraphic">
          <ac:chgData name="Eum, Brenden" userId="44ab4693-4e2c-41e8-b41c-b7f3140c20bd" providerId="ADAL" clId="{BD5FFC2A-21EF-497D-95F8-28E442B7F0AF}" dt="2023-01-13T19:46:02.285" v="3374" actId="6549"/>
          <ac:graphicFrameMkLst>
            <pc:docMk/>
            <pc:sldMk cId="2330613533" sldId="360"/>
            <ac:graphicFrameMk id="6" creationId="{43737C54-BD85-7E2E-81CC-67787D0D16B7}"/>
          </ac:graphicFrameMkLst>
        </pc:graphicFrameChg>
        <pc:picChg chg="add mod">
          <ac:chgData name="Eum, Brenden" userId="44ab4693-4e2c-41e8-b41c-b7f3140c20bd" providerId="ADAL" clId="{BD5FFC2A-21EF-497D-95F8-28E442B7F0AF}" dt="2023-01-13T19:42:20.276" v="3330"/>
          <ac:picMkLst>
            <pc:docMk/>
            <pc:sldMk cId="2330613533" sldId="360"/>
            <ac:picMk id="5" creationId="{960082BE-9BBB-5910-547A-7A5A8A51D60F}"/>
          </ac:picMkLst>
        </pc:picChg>
      </pc:sldChg>
      <pc:sldChg chg="addSp delSp modSp add mod">
        <pc:chgData name="Eum, Brenden" userId="44ab4693-4e2c-41e8-b41c-b7f3140c20bd" providerId="ADAL" clId="{BD5FFC2A-21EF-497D-95F8-28E442B7F0AF}" dt="2023-01-13T19:46:16.333" v="3379" actId="167"/>
        <pc:sldMkLst>
          <pc:docMk/>
          <pc:sldMk cId="4235299175" sldId="361"/>
        </pc:sldMkLst>
        <pc:spChg chg="add mod">
          <ac:chgData name="Eum, Brenden" userId="44ab4693-4e2c-41e8-b41c-b7f3140c20bd" providerId="ADAL" clId="{BD5FFC2A-21EF-497D-95F8-28E442B7F0AF}" dt="2023-01-13T04:26:46.399" v="1525" actId="1076"/>
          <ac:spMkLst>
            <pc:docMk/>
            <pc:sldMk cId="4235299175" sldId="361"/>
            <ac:spMk id="5" creationId="{5E023176-960F-9D3A-5920-BB0B7FE7D053}"/>
          </ac:spMkLst>
        </pc:spChg>
        <pc:spChg chg="add del mod">
          <ac:chgData name="Eum, Brenden" userId="44ab4693-4e2c-41e8-b41c-b7f3140c20bd" providerId="ADAL" clId="{BD5FFC2A-21EF-497D-95F8-28E442B7F0AF}" dt="2023-01-13T04:26:33.368" v="1522" actId="478"/>
          <ac:spMkLst>
            <pc:docMk/>
            <pc:sldMk cId="4235299175" sldId="361"/>
            <ac:spMk id="7" creationId="{08189FC4-3AA9-8718-0867-94AFEE71341F}"/>
          </ac:spMkLst>
        </pc:spChg>
        <pc:spChg chg="add del mod">
          <ac:chgData name="Eum, Brenden" userId="44ab4693-4e2c-41e8-b41c-b7f3140c20bd" providerId="ADAL" clId="{BD5FFC2A-21EF-497D-95F8-28E442B7F0AF}" dt="2023-01-13T19:46:09.421" v="3377"/>
          <ac:spMkLst>
            <pc:docMk/>
            <pc:sldMk cId="4235299175" sldId="361"/>
            <ac:spMk id="8" creationId="{F392538A-5F1F-C2D6-8F7B-55ACD40C18E1}"/>
          </ac:spMkLst>
        </pc:spChg>
        <pc:graphicFrameChg chg="del mod modGraphic">
          <ac:chgData name="Eum, Brenden" userId="44ab4693-4e2c-41e8-b41c-b7f3140c20bd" providerId="ADAL" clId="{BD5FFC2A-21EF-497D-95F8-28E442B7F0AF}" dt="2023-01-13T19:46:08.350" v="3375" actId="478"/>
          <ac:graphicFrameMkLst>
            <pc:docMk/>
            <pc:sldMk cId="4235299175" sldId="361"/>
            <ac:graphicFrameMk id="6" creationId="{43737C54-BD85-7E2E-81CC-67787D0D16B7}"/>
          </ac:graphicFrameMkLst>
        </pc:graphicFrameChg>
        <pc:graphicFrameChg chg="add mod ord">
          <ac:chgData name="Eum, Brenden" userId="44ab4693-4e2c-41e8-b41c-b7f3140c20bd" providerId="ADAL" clId="{BD5FFC2A-21EF-497D-95F8-28E442B7F0AF}" dt="2023-01-13T19:46:16.333" v="3379" actId="167"/>
          <ac:graphicFrameMkLst>
            <pc:docMk/>
            <pc:sldMk cId="4235299175" sldId="361"/>
            <ac:graphicFrameMk id="9" creationId="{BA6B8084-7BA5-FD79-9CCA-04765BF99833}"/>
          </ac:graphicFrameMkLst>
        </pc:graphicFrameChg>
        <pc:picChg chg="add mod">
          <ac:chgData name="Eum, Brenden" userId="44ab4693-4e2c-41e8-b41c-b7f3140c20bd" providerId="ADAL" clId="{BD5FFC2A-21EF-497D-95F8-28E442B7F0AF}" dt="2023-01-13T19:42:21.174" v="3331"/>
          <ac:picMkLst>
            <pc:docMk/>
            <pc:sldMk cId="4235299175" sldId="361"/>
            <ac:picMk id="7" creationId="{5620546B-4BB0-7382-FE17-2EDC17445BBF}"/>
          </ac:picMkLst>
        </pc:picChg>
      </pc:sldChg>
      <pc:sldChg chg="addSp delSp modSp add mod">
        <pc:chgData name="Eum, Brenden" userId="44ab4693-4e2c-41e8-b41c-b7f3140c20bd" providerId="ADAL" clId="{BD5FFC2A-21EF-497D-95F8-28E442B7F0AF}" dt="2023-01-13T19:46:22.027" v="3382" actId="167"/>
        <pc:sldMkLst>
          <pc:docMk/>
          <pc:sldMk cId="1334313387" sldId="362"/>
        </pc:sldMkLst>
        <pc:spChg chg="mod">
          <ac:chgData name="Eum, Brenden" userId="44ab4693-4e2c-41e8-b41c-b7f3140c20bd" providerId="ADAL" clId="{BD5FFC2A-21EF-497D-95F8-28E442B7F0AF}" dt="2023-01-13T04:26:39.916" v="1524" actId="1076"/>
          <ac:spMkLst>
            <pc:docMk/>
            <pc:sldMk cId="1334313387" sldId="362"/>
            <ac:spMk id="5" creationId="{5E023176-960F-9D3A-5920-BB0B7FE7D053}"/>
          </ac:spMkLst>
        </pc:spChg>
        <pc:graphicFrameChg chg="del mod modGraphic">
          <ac:chgData name="Eum, Brenden" userId="44ab4693-4e2c-41e8-b41c-b7f3140c20bd" providerId="ADAL" clId="{BD5FFC2A-21EF-497D-95F8-28E442B7F0AF}" dt="2023-01-13T19:46:19.851" v="3380" actId="478"/>
          <ac:graphicFrameMkLst>
            <pc:docMk/>
            <pc:sldMk cId="1334313387" sldId="362"/>
            <ac:graphicFrameMk id="6" creationId="{43737C54-BD85-7E2E-81CC-67787D0D16B7}"/>
          </ac:graphicFrameMkLst>
        </pc:graphicFrameChg>
        <pc:graphicFrameChg chg="add mod ord">
          <ac:chgData name="Eum, Brenden" userId="44ab4693-4e2c-41e8-b41c-b7f3140c20bd" providerId="ADAL" clId="{BD5FFC2A-21EF-497D-95F8-28E442B7F0AF}" dt="2023-01-13T19:46:22.027" v="3382" actId="167"/>
          <ac:graphicFrameMkLst>
            <pc:docMk/>
            <pc:sldMk cId="1334313387" sldId="362"/>
            <ac:graphicFrameMk id="8" creationId="{1A2335DB-49F7-CD44-9618-82348AFEA64D}"/>
          </ac:graphicFrameMkLst>
        </pc:graphicFrameChg>
        <pc:picChg chg="add del mod">
          <ac:chgData name="Eum, Brenden" userId="44ab4693-4e2c-41e8-b41c-b7f3140c20bd" providerId="ADAL" clId="{BD5FFC2A-21EF-497D-95F8-28E442B7F0AF}" dt="2023-01-13T04:29:08.592" v="1548"/>
          <ac:picMkLst>
            <pc:docMk/>
            <pc:sldMk cId="1334313387" sldId="362"/>
            <ac:picMk id="7" creationId="{730B26D6-F3DB-8950-C01E-D19E2636F9CA}"/>
          </ac:picMkLst>
        </pc:picChg>
        <pc:picChg chg="add mod">
          <ac:chgData name="Eum, Brenden" userId="44ab4693-4e2c-41e8-b41c-b7f3140c20bd" providerId="ADAL" clId="{BD5FFC2A-21EF-497D-95F8-28E442B7F0AF}" dt="2023-01-13T19:42:22.127" v="3332"/>
          <ac:picMkLst>
            <pc:docMk/>
            <pc:sldMk cId="1334313387" sldId="362"/>
            <ac:picMk id="7" creationId="{BE1CB65F-2B7A-82E0-BBB0-203C23422617}"/>
          </ac:picMkLst>
        </pc:picChg>
      </pc:sldChg>
      <pc:sldChg chg="addSp delSp modSp add del mod">
        <pc:chgData name="Eum, Brenden" userId="44ab4693-4e2c-41e8-b41c-b7f3140c20bd" providerId="ADAL" clId="{BD5FFC2A-21EF-497D-95F8-28E442B7F0AF}" dt="2023-01-13T06:48:30.547" v="2313" actId="47"/>
        <pc:sldMkLst>
          <pc:docMk/>
          <pc:sldMk cId="12523700" sldId="363"/>
        </pc:sldMkLst>
        <pc:spChg chg="mod">
          <ac:chgData name="Eum, Brenden" userId="44ab4693-4e2c-41e8-b41c-b7f3140c20bd" providerId="ADAL" clId="{BD5FFC2A-21EF-497D-95F8-28E442B7F0AF}" dt="2023-01-13T04:29:50.055" v="1559" actId="20577"/>
          <ac:spMkLst>
            <pc:docMk/>
            <pc:sldMk cId="12523700" sldId="363"/>
            <ac:spMk id="3" creationId="{F685E31E-07E6-2B68-66F8-308B46406590}"/>
          </ac:spMkLst>
        </pc:spChg>
        <pc:graphicFrameChg chg="mod">
          <ac:chgData name="Eum, Brenden" userId="44ab4693-4e2c-41e8-b41c-b7f3140c20bd" providerId="ADAL" clId="{BD5FFC2A-21EF-497D-95F8-28E442B7F0AF}" dt="2023-01-13T06:45:28.104" v="2298"/>
          <ac:graphicFrameMkLst>
            <pc:docMk/>
            <pc:sldMk cId="12523700" sldId="363"/>
            <ac:graphicFrameMk id="6" creationId="{43737C54-BD85-7E2E-81CC-67787D0D16B7}"/>
          </ac:graphicFrameMkLst>
        </pc:graphicFrameChg>
        <pc:picChg chg="add del mod">
          <ac:chgData name="Eum, Brenden" userId="44ab4693-4e2c-41e8-b41c-b7f3140c20bd" providerId="ADAL" clId="{BD5FFC2A-21EF-497D-95F8-28E442B7F0AF}" dt="2023-01-13T06:17:26.952" v="2113" actId="478"/>
          <ac:picMkLst>
            <pc:docMk/>
            <pc:sldMk cId="12523700" sldId="363"/>
            <ac:picMk id="7" creationId="{0BCDFA95-8FC4-9D7F-52FE-654D0BE9EC65}"/>
          </ac:picMkLst>
        </pc:picChg>
      </pc:sldChg>
      <pc:sldChg chg="addSp delSp modSp add mod modAnim">
        <pc:chgData name="Eum, Brenden" userId="44ab4693-4e2c-41e8-b41c-b7f3140c20bd" providerId="ADAL" clId="{BD5FFC2A-21EF-497D-95F8-28E442B7F0AF}" dt="2023-01-13T19:25:28.491" v="3310" actId="113"/>
        <pc:sldMkLst>
          <pc:docMk/>
          <pc:sldMk cId="3649112476" sldId="364"/>
        </pc:sldMkLst>
        <pc:spChg chg="del">
          <ac:chgData name="Eum, Brenden" userId="44ab4693-4e2c-41e8-b41c-b7f3140c20bd" providerId="ADAL" clId="{BD5FFC2A-21EF-497D-95F8-28E442B7F0AF}" dt="2023-01-13T06:08:49.127" v="2081" actId="478"/>
          <ac:spMkLst>
            <pc:docMk/>
            <pc:sldMk cId="3649112476" sldId="364"/>
            <ac:spMk id="4" creationId="{EDADFEBC-36EF-5D11-66F8-5FCC9F44D931}"/>
          </ac:spMkLst>
        </pc:spChg>
        <pc:spChg chg="add del mod">
          <ac:chgData name="Eum, Brenden" userId="44ab4693-4e2c-41e8-b41c-b7f3140c20bd" providerId="ADAL" clId="{BD5FFC2A-21EF-497D-95F8-28E442B7F0AF}" dt="2023-01-13T06:09:33.678" v="2093" actId="478"/>
          <ac:spMkLst>
            <pc:docMk/>
            <pc:sldMk cId="3649112476" sldId="364"/>
            <ac:spMk id="6" creationId="{F14EA27E-5FDC-0145-0FA3-2A7B0FD1FDF4}"/>
          </ac:spMkLst>
        </pc:spChg>
        <pc:spChg chg="add del mod">
          <ac:chgData name="Eum, Brenden" userId="44ab4693-4e2c-41e8-b41c-b7f3140c20bd" providerId="ADAL" clId="{BD5FFC2A-21EF-497D-95F8-28E442B7F0AF}" dt="2023-01-13T06:09:37.746" v="2095"/>
          <ac:spMkLst>
            <pc:docMk/>
            <pc:sldMk cId="3649112476" sldId="364"/>
            <ac:spMk id="7" creationId="{85EE23DF-27C3-BF1F-6603-18839A575852}"/>
          </ac:spMkLst>
        </pc:spChg>
        <pc:spChg chg="del mod topLvl">
          <ac:chgData name="Eum, Brenden" userId="44ab4693-4e2c-41e8-b41c-b7f3140c20bd" providerId="ADAL" clId="{BD5FFC2A-21EF-497D-95F8-28E442B7F0AF}" dt="2023-01-13T04:41:53.171" v="1780" actId="478"/>
          <ac:spMkLst>
            <pc:docMk/>
            <pc:sldMk cId="3649112476" sldId="364"/>
            <ac:spMk id="9" creationId="{5F41A23E-26A5-E1BF-B6FC-8128602F4D23}"/>
          </ac:spMkLst>
        </pc:spChg>
        <pc:spChg chg="add mod">
          <ac:chgData name="Eum, Brenden" userId="44ab4693-4e2c-41e8-b41c-b7f3140c20bd" providerId="ADAL" clId="{BD5FFC2A-21EF-497D-95F8-28E442B7F0AF}" dt="2023-01-13T06:09:26.098" v="2090" actId="403"/>
          <ac:spMkLst>
            <pc:docMk/>
            <pc:sldMk cId="3649112476" sldId="364"/>
            <ac:spMk id="10" creationId="{688C2C78-0711-0875-718E-149F674AC3D6}"/>
          </ac:spMkLst>
        </pc:spChg>
        <pc:spChg chg="add mod">
          <ac:chgData name="Eum, Brenden" userId="44ab4693-4e2c-41e8-b41c-b7f3140c20bd" providerId="ADAL" clId="{BD5FFC2A-21EF-497D-95F8-28E442B7F0AF}" dt="2023-01-13T19:25:28.491" v="3310" actId="113"/>
          <ac:spMkLst>
            <pc:docMk/>
            <pc:sldMk cId="3649112476" sldId="364"/>
            <ac:spMk id="11" creationId="{00333810-45B8-6A21-E4C8-CDC12CB24E8F}"/>
          </ac:spMkLst>
        </pc:spChg>
        <pc:spChg chg="del mod">
          <ac:chgData name="Eum, Brenden" userId="44ab4693-4e2c-41e8-b41c-b7f3140c20bd" providerId="ADAL" clId="{BD5FFC2A-21EF-497D-95F8-28E442B7F0AF}" dt="2023-01-13T04:40:19.945" v="1663" actId="478"/>
          <ac:spMkLst>
            <pc:docMk/>
            <pc:sldMk cId="3649112476" sldId="364"/>
            <ac:spMk id="17" creationId="{2B41843B-E2B7-7031-A2DE-84A99A7A1829}"/>
          </ac:spMkLst>
        </pc:spChg>
        <pc:grpChg chg="add del mod">
          <ac:chgData name="Eum, Brenden" userId="44ab4693-4e2c-41e8-b41c-b7f3140c20bd" providerId="ADAL" clId="{BD5FFC2A-21EF-497D-95F8-28E442B7F0AF}" dt="2023-01-13T04:41:51.168" v="1779" actId="165"/>
          <ac:grpSpMkLst>
            <pc:docMk/>
            <pc:sldMk cId="3649112476" sldId="364"/>
            <ac:grpSpMk id="7" creationId="{DE75AA11-30C6-A93A-B4B9-9716F672E488}"/>
          </ac:grpSpMkLst>
        </pc:grpChg>
        <pc:grpChg chg="add mod">
          <ac:chgData name="Eum, Brenden" userId="44ab4693-4e2c-41e8-b41c-b7f3140c20bd" providerId="ADAL" clId="{BD5FFC2A-21EF-497D-95F8-28E442B7F0AF}" dt="2023-01-13T06:09:22.139" v="2089" actId="14100"/>
          <ac:grpSpMkLst>
            <pc:docMk/>
            <pc:sldMk cId="3649112476" sldId="364"/>
            <ac:grpSpMk id="12" creationId="{FB3AD2FE-2CF6-7411-EB88-13D7FAE4846D}"/>
          </ac:grpSpMkLst>
        </pc:grpChg>
        <pc:grpChg chg="add mod">
          <ac:chgData name="Eum, Brenden" userId="44ab4693-4e2c-41e8-b41c-b7f3140c20bd" providerId="ADAL" clId="{BD5FFC2A-21EF-497D-95F8-28E442B7F0AF}" dt="2023-01-13T18:53:03.472" v="2401" actId="164"/>
          <ac:grpSpMkLst>
            <pc:docMk/>
            <pc:sldMk cId="3649112476" sldId="364"/>
            <ac:grpSpMk id="13" creationId="{CBB841F1-DD19-CD66-A526-D8B5D57DE0A8}"/>
          </ac:grpSpMkLst>
        </pc:grpChg>
        <pc:graphicFrameChg chg="add del mod">
          <ac:chgData name="Eum, Brenden" userId="44ab4693-4e2c-41e8-b41c-b7f3140c20bd" providerId="ADAL" clId="{BD5FFC2A-21EF-497D-95F8-28E442B7F0AF}" dt="2023-01-13T04:43:09.072" v="1835"/>
          <ac:graphicFrameMkLst>
            <pc:docMk/>
            <pc:sldMk cId="3649112476" sldId="364"/>
            <ac:graphicFrameMk id="11" creationId="{5D4A2727-42B2-B306-2446-2FBBC1A29F65}"/>
          </ac:graphicFrameMkLst>
        </pc:graphicFrameChg>
        <pc:picChg chg="add del mod">
          <ac:chgData name="Eum, Brenden" userId="44ab4693-4e2c-41e8-b41c-b7f3140c20bd" providerId="ADAL" clId="{BD5FFC2A-21EF-497D-95F8-28E442B7F0AF}" dt="2023-01-13T06:09:32.330" v="2092" actId="478"/>
          <ac:picMkLst>
            <pc:docMk/>
            <pc:sldMk cId="3649112476" sldId="364"/>
            <ac:picMk id="5" creationId="{009CB9CE-0AF0-1626-1EA8-D6F9F684A411}"/>
          </ac:picMkLst>
        </pc:picChg>
        <pc:picChg chg="add del mod">
          <ac:chgData name="Eum, Brenden" userId="44ab4693-4e2c-41e8-b41c-b7f3140c20bd" providerId="ADAL" clId="{BD5FFC2A-21EF-497D-95F8-28E442B7F0AF}" dt="2023-01-13T04:41:38.457" v="1755" actId="478"/>
          <ac:picMkLst>
            <pc:docMk/>
            <pc:sldMk cId="3649112476" sldId="364"/>
            <ac:picMk id="5" creationId="{E265EFEF-2ABE-305B-5C6C-A2B7499ED315}"/>
          </ac:picMkLst>
        </pc:picChg>
        <pc:picChg chg="mod topLvl">
          <ac:chgData name="Eum, Brenden" userId="44ab4693-4e2c-41e8-b41c-b7f3140c20bd" providerId="ADAL" clId="{BD5FFC2A-21EF-497D-95F8-28E442B7F0AF}" dt="2023-01-13T04:43:35.428" v="1841" actId="164"/>
          <ac:picMkLst>
            <pc:docMk/>
            <pc:sldMk cId="3649112476" sldId="364"/>
            <ac:picMk id="8" creationId="{F64D4D8F-5216-0EEE-EC6F-C283CA25CDB1}"/>
          </ac:picMkLst>
        </pc:picChg>
        <pc:picChg chg="add mod">
          <ac:chgData name="Eum, Brenden" userId="44ab4693-4e2c-41e8-b41c-b7f3140c20bd" providerId="ADAL" clId="{BD5FFC2A-21EF-497D-95F8-28E442B7F0AF}" dt="2023-01-13T18:53:03.472" v="2401" actId="164"/>
          <ac:picMkLst>
            <pc:docMk/>
            <pc:sldMk cId="3649112476" sldId="364"/>
            <ac:picMk id="9" creationId="{0B95EC8F-C026-D0C4-A911-66036EC0BA97}"/>
          </ac:picMkLst>
        </pc:picChg>
        <pc:picChg chg="add del mod">
          <ac:chgData name="Eum, Brenden" userId="44ab4693-4e2c-41e8-b41c-b7f3140c20bd" providerId="ADAL" clId="{BD5FFC2A-21EF-497D-95F8-28E442B7F0AF}" dt="2023-01-13T18:55:32.179" v="2413" actId="1037"/>
          <ac:picMkLst>
            <pc:docMk/>
            <pc:sldMk cId="3649112476" sldId="364"/>
            <ac:picMk id="14" creationId="{2C6F2A1D-85DD-D6E4-1127-1369E8C3C715}"/>
          </ac:picMkLst>
        </pc:picChg>
        <pc:picChg chg="del">
          <ac:chgData name="Eum, Brenden" userId="44ab4693-4e2c-41e8-b41c-b7f3140c20bd" providerId="ADAL" clId="{BD5FFC2A-21EF-497D-95F8-28E442B7F0AF}" dt="2023-01-13T04:40:20.421" v="1664" actId="478"/>
          <ac:picMkLst>
            <pc:docMk/>
            <pc:sldMk cId="3649112476" sldId="364"/>
            <ac:picMk id="16" creationId="{7CA262B3-45E2-806E-AA80-0000C141B9AA}"/>
          </ac:picMkLst>
        </pc:picChg>
        <pc:picChg chg="add mod">
          <ac:chgData name="Eum, Brenden" userId="44ab4693-4e2c-41e8-b41c-b7f3140c20bd" providerId="ADAL" clId="{BD5FFC2A-21EF-497D-95F8-28E442B7F0AF}" dt="2023-01-13T18:54:56.819" v="2409" actId="29295"/>
          <ac:picMkLst>
            <pc:docMk/>
            <pc:sldMk cId="3649112476" sldId="364"/>
            <ac:picMk id="18" creationId="{0DE4C49D-2755-771B-FE39-B13EC1B8F126}"/>
          </ac:picMkLst>
        </pc:picChg>
        <pc:picChg chg="mod">
          <ac:chgData name="Eum, Brenden" userId="44ab4693-4e2c-41e8-b41c-b7f3140c20bd" providerId="ADAL" clId="{BD5FFC2A-21EF-497D-95F8-28E442B7F0AF}" dt="2023-01-13T18:54:44.836" v="2407"/>
          <ac:picMkLst>
            <pc:docMk/>
            <pc:sldMk cId="3649112476" sldId="364"/>
            <ac:picMk id="1028" creationId="{AC363EBC-45EE-CA6B-39D6-385AE4EA142B}"/>
          </ac:picMkLst>
        </pc:picChg>
        <pc:cxnChg chg="del">
          <ac:chgData name="Eum, Brenden" userId="44ab4693-4e2c-41e8-b41c-b7f3140c20bd" providerId="ADAL" clId="{BD5FFC2A-21EF-497D-95F8-28E442B7F0AF}" dt="2023-01-13T04:40:16.745" v="1661" actId="478"/>
          <ac:cxnSpMkLst>
            <pc:docMk/>
            <pc:sldMk cId="3649112476" sldId="364"/>
            <ac:cxnSpMk id="6" creationId="{83B3E32D-411F-30A9-E986-6AC9AFE99326}"/>
          </ac:cxnSpMkLst>
        </pc:cxnChg>
      </pc:sldChg>
      <pc:sldChg chg="addSp modSp new del mod">
        <pc:chgData name="Eum, Brenden" userId="44ab4693-4e2c-41e8-b41c-b7f3140c20bd" providerId="ADAL" clId="{BD5FFC2A-21EF-497D-95F8-28E442B7F0AF}" dt="2023-01-13T19:04:43.873" v="2901" actId="47"/>
        <pc:sldMkLst>
          <pc:docMk/>
          <pc:sldMk cId="2127063442" sldId="365"/>
        </pc:sldMkLst>
        <pc:spChg chg="add mod">
          <ac:chgData name="Eum, Brenden" userId="44ab4693-4e2c-41e8-b41c-b7f3140c20bd" providerId="ADAL" clId="{BD5FFC2A-21EF-497D-95F8-28E442B7F0AF}" dt="2023-01-13T06:25:47.119" v="2231" actId="20577"/>
          <ac:spMkLst>
            <pc:docMk/>
            <pc:sldMk cId="2127063442" sldId="365"/>
            <ac:spMk id="6" creationId="{A5B8588B-44A6-8BB6-831B-2B14EB5DC9F7}"/>
          </ac:spMkLst>
        </pc:spChg>
        <pc:spChg chg="add mod">
          <ac:chgData name="Eum, Brenden" userId="44ab4693-4e2c-41e8-b41c-b7f3140c20bd" providerId="ADAL" clId="{BD5FFC2A-21EF-497D-95F8-28E442B7F0AF}" dt="2023-01-13T06:25:50.436" v="2237" actId="20577"/>
          <ac:spMkLst>
            <pc:docMk/>
            <pc:sldMk cId="2127063442" sldId="365"/>
            <ac:spMk id="7" creationId="{47E5A700-B421-5D7E-ED2E-542585097467}"/>
          </ac:spMkLst>
        </pc:spChg>
        <pc:spChg chg="add">
          <ac:chgData name="Eum, Brenden" userId="44ab4693-4e2c-41e8-b41c-b7f3140c20bd" providerId="ADAL" clId="{BD5FFC2A-21EF-497D-95F8-28E442B7F0AF}" dt="2023-01-13T06:25:53.729" v="2238" actId="11529"/>
          <ac:spMkLst>
            <pc:docMk/>
            <pc:sldMk cId="2127063442" sldId="365"/>
            <ac:spMk id="8" creationId="{A2CAA947-E28D-2906-C8AA-AFE382511957}"/>
          </ac:spMkLst>
        </pc:spChg>
        <pc:spChg chg="add mod ord">
          <ac:chgData name="Eum, Brenden" userId="44ab4693-4e2c-41e8-b41c-b7f3140c20bd" providerId="ADAL" clId="{BD5FFC2A-21EF-497D-95F8-28E442B7F0AF}" dt="2023-01-13T06:26:04.629" v="2241" actId="207"/>
          <ac:spMkLst>
            <pc:docMk/>
            <pc:sldMk cId="2127063442" sldId="365"/>
            <ac:spMk id="9" creationId="{0F54A87F-3E7D-FAA2-F4DF-E9FEAA0EFFD5}"/>
          </ac:spMkLst>
        </pc:spChg>
        <pc:cxnChg chg="add">
          <ac:chgData name="Eum, Brenden" userId="44ab4693-4e2c-41e8-b41c-b7f3140c20bd" providerId="ADAL" clId="{BD5FFC2A-21EF-497D-95F8-28E442B7F0AF}" dt="2023-01-13T06:25:42.469" v="2228" actId="11529"/>
          <ac:cxnSpMkLst>
            <pc:docMk/>
            <pc:sldMk cId="2127063442" sldId="365"/>
            <ac:cxnSpMk id="5" creationId="{39BC576B-3252-FDD7-FF6E-20729124D4D8}"/>
          </ac:cxnSpMkLst>
        </pc:cxnChg>
      </pc:sldChg>
      <pc:sldChg chg="add del">
        <pc:chgData name="Eum, Brenden" userId="44ab4693-4e2c-41e8-b41c-b7f3140c20bd" providerId="ADAL" clId="{BD5FFC2A-21EF-497D-95F8-28E442B7F0AF}" dt="2023-01-13T19:20:45.867" v="3152" actId="47"/>
        <pc:sldMkLst>
          <pc:docMk/>
          <pc:sldMk cId="2151059381" sldId="366"/>
        </pc:sldMkLst>
      </pc:sldChg>
      <pc:sldChg chg="addSp delSp modSp add mod modAnim">
        <pc:chgData name="Eum, Brenden" userId="44ab4693-4e2c-41e8-b41c-b7f3140c20bd" providerId="ADAL" clId="{BD5FFC2A-21EF-497D-95F8-28E442B7F0AF}" dt="2023-01-13T22:43:02.382" v="3386" actId="14100"/>
        <pc:sldMkLst>
          <pc:docMk/>
          <pc:sldMk cId="3724994287" sldId="367"/>
        </pc:sldMkLst>
        <pc:spChg chg="del">
          <ac:chgData name="Eum, Brenden" userId="44ab4693-4e2c-41e8-b41c-b7f3140c20bd" providerId="ADAL" clId="{BD5FFC2A-21EF-497D-95F8-28E442B7F0AF}" dt="2023-01-13T18:57:57.124" v="2607" actId="478"/>
          <ac:spMkLst>
            <pc:docMk/>
            <pc:sldMk cId="3724994287" sldId="367"/>
            <ac:spMk id="2" creationId="{846F99C2-3A91-2338-D70D-562AB728F400}"/>
          </ac:spMkLst>
        </pc:spChg>
        <pc:spChg chg="add del">
          <ac:chgData name="Eum, Brenden" userId="44ab4693-4e2c-41e8-b41c-b7f3140c20bd" providerId="ADAL" clId="{BD5FFC2A-21EF-497D-95F8-28E442B7F0AF}" dt="2023-01-13T18:58:33.009" v="2624" actId="478"/>
          <ac:spMkLst>
            <pc:docMk/>
            <pc:sldMk cId="3724994287" sldId="367"/>
            <ac:spMk id="3" creationId="{12573C9E-EFD5-DEDF-4DE1-498B8640BBA7}"/>
          </ac:spMkLst>
        </pc:spChg>
        <pc:spChg chg="mod">
          <ac:chgData name="Eum, Brenden" userId="44ab4693-4e2c-41e8-b41c-b7f3140c20bd" providerId="ADAL" clId="{BD5FFC2A-21EF-497D-95F8-28E442B7F0AF}" dt="2023-01-13T19:23:14.350" v="3235" actId="1038"/>
          <ac:spMkLst>
            <pc:docMk/>
            <pc:sldMk cId="3724994287" sldId="367"/>
            <ac:spMk id="4" creationId="{657FA2E2-1BE9-07CF-A834-15FA079481A5}"/>
          </ac:spMkLst>
        </pc:spChg>
        <pc:spChg chg="mod">
          <ac:chgData name="Eum, Brenden" userId="44ab4693-4e2c-41e8-b41c-b7f3140c20bd" providerId="ADAL" clId="{BD5FFC2A-21EF-497D-95F8-28E442B7F0AF}" dt="2023-01-13T19:23:14.350" v="3235" actId="1038"/>
          <ac:spMkLst>
            <pc:docMk/>
            <pc:sldMk cId="3724994287" sldId="367"/>
            <ac:spMk id="5" creationId="{0D2E1571-C5AF-44A3-42FE-ED3879811C15}"/>
          </ac:spMkLst>
        </pc:spChg>
        <pc:spChg chg="add del">
          <ac:chgData name="Eum, Brenden" userId="44ab4693-4e2c-41e8-b41c-b7f3140c20bd" providerId="ADAL" clId="{BD5FFC2A-21EF-497D-95F8-28E442B7F0AF}" dt="2023-01-13T18:58:33.288" v="2625" actId="478"/>
          <ac:spMkLst>
            <pc:docMk/>
            <pc:sldMk cId="3724994287" sldId="367"/>
            <ac:spMk id="8" creationId="{AF0EB0E6-78A1-5225-3E3D-49F8FFA9497E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1" creationId="{83380504-68FA-8B7B-D4A0-DE174DA1C0B9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2" creationId="{D1D7AD60-2750-7276-66DF-55D43A1DE94B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3" creationId="{3EF057CB-D579-563D-0DB0-B5784C6C83FD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4" creationId="{218619C6-8FB2-DF99-16D7-BC3232D7ED2C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5" creationId="{B6C0288C-433A-8BC5-D6FE-3871D28687AA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6" creationId="{BB09F734-E8A4-C5B6-1B2A-BDFCCF7026C0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7" creationId="{9744F7F8-071C-3716-97E6-FD7469653119}"/>
          </ac:spMkLst>
        </pc:spChg>
        <pc:spChg chg="mod topLvl">
          <ac:chgData name="Eum, Brenden" userId="44ab4693-4e2c-41e8-b41c-b7f3140c20bd" providerId="ADAL" clId="{BD5FFC2A-21EF-497D-95F8-28E442B7F0AF}" dt="2023-01-13T19:23:23.031" v="3261" actId="1036"/>
          <ac:spMkLst>
            <pc:docMk/>
            <pc:sldMk cId="3724994287" sldId="367"/>
            <ac:spMk id="18" creationId="{2530B89A-E0E2-F6BB-DE6B-67C7F6B7ABFA}"/>
          </ac:spMkLst>
        </pc:spChg>
        <pc:spChg chg="add mod">
          <ac:chgData name="Eum, Brenden" userId="44ab4693-4e2c-41e8-b41c-b7f3140c20bd" providerId="ADAL" clId="{BD5FFC2A-21EF-497D-95F8-28E442B7F0AF}" dt="2023-01-13T22:43:02.382" v="3386" actId="14100"/>
          <ac:spMkLst>
            <pc:docMk/>
            <pc:sldMk cId="3724994287" sldId="367"/>
            <ac:spMk id="19" creationId="{F79EEDDE-4B30-0174-A931-377FE49E83F2}"/>
          </ac:spMkLst>
        </pc:spChg>
        <pc:grpChg chg="del mod">
          <ac:chgData name="Eum, Brenden" userId="44ab4693-4e2c-41e8-b41c-b7f3140c20bd" providerId="ADAL" clId="{BD5FFC2A-21EF-497D-95F8-28E442B7F0AF}" dt="2023-01-13T19:22:08.790" v="3164" actId="165"/>
          <ac:grpSpMkLst>
            <pc:docMk/>
            <pc:sldMk cId="3724994287" sldId="367"/>
            <ac:grpSpMk id="10" creationId="{1AAFD17B-1676-241B-5904-0118934B9CCB}"/>
          </ac:grpSpMkLst>
        </pc:grpChg>
        <pc:graphicFrameChg chg="del mod modGraphic">
          <ac:chgData name="Eum, Brenden" userId="44ab4693-4e2c-41e8-b41c-b7f3140c20bd" providerId="ADAL" clId="{BD5FFC2A-21EF-497D-95F8-28E442B7F0AF}" dt="2023-01-13T19:22:01.627" v="3163" actId="18245"/>
          <ac:graphicFrameMkLst>
            <pc:docMk/>
            <pc:sldMk cId="3724994287" sldId="367"/>
            <ac:graphicFrameMk id="6" creationId="{1AEF0162-FD48-D678-0592-8FDD9BBD80A1}"/>
          </ac:graphicFrameMkLst>
        </pc:graphicFrameChg>
        <pc:picChg chg="del">
          <ac:chgData name="Eum, Brenden" userId="44ab4693-4e2c-41e8-b41c-b7f3140c20bd" providerId="ADAL" clId="{BD5FFC2A-21EF-497D-95F8-28E442B7F0AF}" dt="2023-01-13T19:03:34.648" v="2898" actId="478"/>
          <ac:picMkLst>
            <pc:docMk/>
            <pc:sldMk cId="3724994287" sldId="367"/>
            <ac:picMk id="7" creationId="{5F2E28B1-2605-411E-45AB-257D5377B453}"/>
          </ac:picMkLst>
        </pc:picChg>
        <pc:picChg chg="add mod">
          <ac:chgData name="Eum, Brenden" userId="44ab4693-4e2c-41e8-b41c-b7f3140c20bd" providerId="ADAL" clId="{BD5FFC2A-21EF-497D-95F8-28E442B7F0AF}" dt="2023-01-13T19:23:23.031" v="3261" actId="1036"/>
          <ac:picMkLst>
            <pc:docMk/>
            <pc:sldMk cId="3724994287" sldId="367"/>
            <ac:picMk id="9" creationId="{BCA14E77-D51C-101E-7A30-EFDDED8BF86F}"/>
          </ac:picMkLst>
        </pc:picChg>
        <pc:picChg chg="mod">
          <ac:chgData name="Eum, Brenden" userId="44ab4693-4e2c-41e8-b41c-b7f3140c20bd" providerId="ADAL" clId="{BD5FFC2A-21EF-497D-95F8-28E442B7F0AF}" dt="2023-01-13T19:23:23.031" v="3261" actId="1036"/>
          <ac:picMkLst>
            <pc:docMk/>
            <pc:sldMk cId="3724994287" sldId="367"/>
            <ac:picMk id="15364" creationId="{386B9CA6-DDC7-D2DA-5F4E-A0B3D5986A02}"/>
          </ac:picMkLst>
        </pc:picChg>
        <pc:picChg chg="mod">
          <ac:chgData name="Eum, Brenden" userId="44ab4693-4e2c-41e8-b41c-b7f3140c20bd" providerId="ADAL" clId="{BD5FFC2A-21EF-497D-95F8-28E442B7F0AF}" dt="2023-01-13T19:23:23.031" v="3261" actId="1036"/>
          <ac:picMkLst>
            <pc:docMk/>
            <pc:sldMk cId="3724994287" sldId="367"/>
            <ac:picMk id="15366" creationId="{301FAFE2-F787-207A-B2B9-24FCB9CA7649}"/>
          </ac:picMkLst>
        </pc:picChg>
      </pc:sldChg>
      <pc:sldChg chg="modSp new del mod">
        <pc:chgData name="Eum, Brenden" userId="44ab4693-4e2c-41e8-b41c-b7f3140c20bd" providerId="ADAL" clId="{BD5FFC2A-21EF-497D-95F8-28E442B7F0AF}" dt="2023-01-13T19:10:51.525" v="3067" actId="47"/>
        <pc:sldMkLst>
          <pc:docMk/>
          <pc:sldMk cId="124002724" sldId="368"/>
        </pc:sldMkLst>
        <pc:spChg chg="mod">
          <ac:chgData name="Eum, Brenden" userId="44ab4693-4e2c-41e8-b41c-b7f3140c20bd" providerId="ADAL" clId="{BD5FFC2A-21EF-497D-95F8-28E442B7F0AF}" dt="2023-01-13T19:06:37.809" v="2936" actId="20577"/>
          <ac:spMkLst>
            <pc:docMk/>
            <pc:sldMk cId="124002724" sldId="368"/>
            <ac:spMk id="2" creationId="{C00895E9-8E54-38D3-233A-5CD60EF709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January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January 12,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emojipedia.org/fir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439987"/>
          </a:xfrm>
        </p:spPr>
        <p:txBody>
          <a:bodyPr/>
          <a:lstStyle/>
          <a:p>
            <a:r>
              <a:rPr lang="en-US" dirty="0"/>
              <a:t>Value signals in the orbitofrontal cortex incorporate reference-dependent news utility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Brenden Eum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*slides</a:t>
            </a:r>
          </a:p>
          <a:p>
            <a:r>
              <a:rPr lang="en-US" dirty="0"/>
              <a:t>Zeynep </a:t>
            </a:r>
            <a:r>
              <a:rPr lang="en-US" dirty="0" err="1"/>
              <a:t>Enkavi</a:t>
            </a:r>
            <a:endParaRPr lang="en-US" dirty="0"/>
          </a:p>
          <a:p>
            <a:r>
              <a:rPr lang="en-US" dirty="0"/>
              <a:t>John O’Doherty</a:t>
            </a:r>
          </a:p>
          <a:p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January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E0AD-EF64-67B6-2CBA-845ED5871A34}"/>
              </a:ext>
            </a:extLst>
          </p:cNvPr>
          <p:cNvSpPr/>
          <p:nvPr/>
        </p:nvSpPr>
        <p:spPr>
          <a:xfrm>
            <a:off x="3838575" y="1994080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26445-D0B2-DC6C-EBDF-444F18781064}"/>
              </a:ext>
            </a:extLst>
          </p:cNvPr>
          <p:cNvSpPr/>
          <p:nvPr/>
        </p:nvSpPr>
        <p:spPr>
          <a:xfrm>
            <a:off x="6517933" y="3673557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AF68-20DA-D4D8-3168-C82785308B5C}"/>
              </a:ext>
            </a:extLst>
          </p:cNvPr>
          <p:cNvSpPr/>
          <p:nvPr/>
        </p:nvSpPr>
        <p:spPr>
          <a:xfrm>
            <a:off x="8860918" y="4813256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38E740-9C19-EC23-4919-FA06233B8161}"/>
              </a:ext>
            </a:extLst>
          </p:cNvPr>
          <p:cNvGrpSpPr/>
          <p:nvPr/>
        </p:nvGrpSpPr>
        <p:grpSpPr>
          <a:xfrm>
            <a:off x="1172406" y="974905"/>
            <a:ext cx="9847188" cy="5303815"/>
            <a:chOff x="858830" y="622480"/>
            <a:chExt cx="9847188" cy="53038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555225-2EEE-F445-7455-F6141A2AFF16}"/>
                </a:ext>
              </a:extLst>
            </p:cNvPr>
            <p:cNvGrpSpPr/>
            <p:nvPr/>
          </p:nvGrpSpPr>
          <p:grpSpPr>
            <a:xfrm>
              <a:off x="1321681" y="1994080"/>
              <a:ext cx="8522418" cy="3932215"/>
              <a:chOff x="1054981" y="1994080"/>
              <a:chExt cx="8522418" cy="39322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8BDC78-F6C1-2482-3F83-C678017924BA}"/>
                  </a:ext>
                </a:extLst>
              </p:cNvPr>
              <p:cNvSpPr txBox="1"/>
              <p:nvPr/>
            </p:nvSpPr>
            <p:spPr>
              <a:xfrm>
                <a:off x="1054981" y="1994080"/>
                <a:ext cx="8595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Progress</a:t>
                </a:r>
              </a:p>
              <a:p>
                <a:pPr algn="ctr"/>
                <a:r>
                  <a:rPr lang="en-US" sz="1200" dirty="0" err="1"/>
                  <a:t>Unif</a:t>
                </a:r>
                <a:r>
                  <a:rPr lang="en-US" sz="1200" dirty="0"/>
                  <a:t>(1,5) 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C19E0-95E1-D200-61A5-6C3ABADEFC3E}"/>
                  </a:ext>
                </a:extLst>
              </p:cNvPr>
              <p:cNvSpPr txBox="1"/>
              <p:nvPr/>
            </p:nvSpPr>
            <p:spPr>
              <a:xfrm>
                <a:off x="2809181" y="3058687"/>
                <a:ext cx="976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Information</a:t>
                </a:r>
              </a:p>
              <a:p>
                <a:pPr algn="ctr"/>
                <a:r>
                  <a:rPr lang="en-US" sz="1200" dirty="0"/>
                  <a:t>1 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0C8FB-5C2D-05F8-68E2-088D3EA9952C}"/>
                  </a:ext>
                </a:extLst>
              </p:cNvPr>
              <p:cNvSpPr txBox="1"/>
              <p:nvPr/>
            </p:nvSpPr>
            <p:spPr>
              <a:xfrm>
                <a:off x="4704282" y="3665217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Wait</a:t>
                </a:r>
              </a:p>
              <a:p>
                <a:pPr algn="ctr"/>
                <a:r>
                  <a:rPr lang="en-US" sz="1200" dirty="0"/>
                  <a:t>{1,2,3,4} 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AA617-6352-0626-0B8E-843453DCCAFB}"/>
                  </a:ext>
                </a:extLst>
              </p:cNvPr>
              <p:cNvSpPr txBox="1"/>
              <p:nvPr/>
            </p:nvSpPr>
            <p:spPr>
              <a:xfrm>
                <a:off x="6516401" y="4755999"/>
                <a:ext cx="830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Outcome</a:t>
                </a:r>
              </a:p>
              <a:p>
                <a:pPr algn="ctr"/>
                <a:r>
                  <a:rPr lang="en-US" sz="1200" dirty="0"/>
                  <a:t>2 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EB768E-F3B2-523E-64F5-3D6EE0EF87BE}"/>
                  </a:ext>
                </a:extLst>
              </p:cNvPr>
              <p:cNvSpPr txBox="1"/>
              <p:nvPr/>
            </p:nvSpPr>
            <p:spPr>
              <a:xfrm>
                <a:off x="8353986" y="5464630"/>
                <a:ext cx="12234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Feedback</a:t>
                </a:r>
              </a:p>
              <a:p>
                <a:pPr algn="ctr"/>
                <a:r>
                  <a:rPr lang="en-US" sz="1200" dirty="0"/>
                  <a:t>(part of the 2 s)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B47615-E5B2-8B68-4C61-895FA605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30" y="622480"/>
              <a:ext cx="2438401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0B4A30-47DD-6A63-6573-3918EBA32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95" y="1401952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D48707-597B-5DF5-B94D-1810434C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622" y="2300862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D57D7A7-CFF7-53A4-ED65-5AAAD787A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322" y="3124086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B3DD7F-1B4C-5F28-EF43-A0E57E4CF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618" y="4105831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211446" y="4007568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2EEDD04E-5D9E-459B-7EEA-32186A246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9097015" y="4867892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E0AD-EF64-67B6-2CBA-845ED5871A34}"/>
              </a:ext>
            </a:extLst>
          </p:cNvPr>
          <p:cNvSpPr/>
          <p:nvPr/>
        </p:nvSpPr>
        <p:spPr>
          <a:xfrm>
            <a:off x="3838575" y="1994080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26445-D0B2-DC6C-EBDF-444F18781064}"/>
              </a:ext>
            </a:extLst>
          </p:cNvPr>
          <p:cNvSpPr/>
          <p:nvPr/>
        </p:nvSpPr>
        <p:spPr>
          <a:xfrm>
            <a:off x="6517933" y="3673557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AF68-20DA-D4D8-3168-C82785308B5C}"/>
              </a:ext>
            </a:extLst>
          </p:cNvPr>
          <p:cNvSpPr/>
          <p:nvPr/>
        </p:nvSpPr>
        <p:spPr>
          <a:xfrm>
            <a:off x="8860918" y="4813256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55225-2EEE-F445-7455-F6141A2AFF16}"/>
              </a:ext>
            </a:extLst>
          </p:cNvPr>
          <p:cNvGrpSpPr/>
          <p:nvPr/>
        </p:nvGrpSpPr>
        <p:grpSpPr>
          <a:xfrm>
            <a:off x="1635257" y="2346505"/>
            <a:ext cx="8522418" cy="3932215"/>
            <a:chOff x="1054981" y="1994080"/>
            <a:chExt cx="8522418" cy="39322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8BDC78-F6C1-2482-3F83-C678017924BA}"/>
                </a:ext>
              </a:extLst>
            </p:cNvPr>
            <p:cNvSpPr txBox="1"/>
            <p:nvPr/>
          </p:nvSpPr>
          <p:spPr>
            <a:xfrm>
              <a:off x="1054981" y="199408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Progress</a:t>
              </a:r>
            </a:p>
            <a:p>
              <a:pPr algn="ctr"/>
              <a:r>
                <a:rPr lang="en-US" sz="1200" dirty="0" err="1"/>
                <a:t>Unif</a:t>
              </a:r>
              <a:r>
                <a:rPr lang="en-US" sz="1200" dirty="0"/>
                <a:t>(1,5) 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AC19E0-95E1-D200-61A5-6C3ABADEFC3E}"/>
                </a:ext>
              </a:extLst>
            </p:cNvPr>
            <p:cNvSpPr txBox="1"/>
            <p:nvPr/>
          </p:nvSpPr>
          <p:spPr>
            <a:xfrm>
              <a:off x="2809181" y="305868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Information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0C8FB-5C2D-05F8-68E2-088D3EA9952C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0AA617-6352-0626-0B8E-843453DCCAFB}"/>
                </a:ext>
              </a:extLst>
            </p:cNvPr>
            <p:cNvSpPr txBox="1"/>
            <p:nvPr/>
          </p:nvSpPr>
          <p:spPr>
            <a:xfrm>
              <a:off x="6516401" y="4755999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EB768E-F3B2-523E-64F5-3D6EE0EF87BE}"/>
                </a:ext>
              </a:extLst>
            </p:cNvPr>
            <p:cNvSpPr txBox="1"/>
            <p:nvPr/>
          </p:nvSpPr>
          <p:spPr>
            <a:xfrm>
              <a:off x="8353986" y="5464630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Feedback</a:t>
              </a:r>
            </a:p>
            <a:p>
              <a:pPr algn="ctr"/>
              <a:r>
                <a:rPr lang="en-US" sz="1200" dirty="0"/>
                <a:t>(part of the 2 s)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47615-E5B2-8B68-4C61-895FA605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6" y="974905"/>
            <a:ext cx="2438401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B4A30-47DD-6A63-6573-3918EBA3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71" y="1754377"/>
            <a:ext cx="292608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57D7A7-CFF7-53A4-ED65-5AAAD787A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98" y="3476511"/>
            <a:ext cx="292608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3DD7F-1B4C-5F28-EF43-A0E57E4CF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94" y="4458256"/>
            <a:ext cx="24384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928C86-29B8-861A-4DCD-2F0B92724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71" y="1753087"/>
            <a:ext cx="2926080" cy="1645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D48707-597B-5DF5-B94D-1810434C7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98" y="2653287"/>
            <a:ext cx="24384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211446" y="4007568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2EEDD04E-5D9E-459B-7EEA-32186A246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9097015" y="4867892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33450-D3D3-447F-F513-9DA07A33B1C3}"/>
              </a:ext>
            </a:extLst>
          </p:cNvPr>
          <p:cNvGrpSpPr/>
          <p:nvPr/>
        </p:nvGrpSpPr>
        <p:grpSpPr>
          <a:xfrm>
            <a:off x="6529768" y="3476511"/>
            <a:ext cx="2926080" cy="1645920"/>
            <a:chOff x="6529768" y="3476511"/>
            <a:chExt cx="2926080" cy="1645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A14B9A-2504-108B-215F-E4852D03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768" y="3476511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E272533F-9336-053F-7C2C-418C1D002C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8301081" y="4005691"/>
              <a:ext cx="493776" cy="58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ED693F-F245-3AD6-8E1F-1C88B18A1AAF}"/>
              </a:ext>
            </a:extLst>
          </p:cNvPr>
          <p:cNvGrpSpPr/>
          <p:nvPr/>
        </p:nvGrpSpPr>
        <p:grpSpPr>
          <a:xfrm>
            <a:off x="8582852" y="4453186"/>
            <a:ext cx="2438400" cy="1371600"/>
            <a:chOff x="8582852" y="4453186"/>
            <a:chExt cx="2438400" cy="1371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331095-9702-1725-26F1-008B2C6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52" y="4453186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2108325C-0A7D-54D0-BF24-9F1890DA5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10010679" y="4858489"/>
              <a:ext cx="493776" cy="58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07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Choice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BDC78-F6C1-2482-3F83-C678017924BA}"/>
              </a:ext>
            </a:extLst>
          </p:cNvPr>
          <p:cNvSpPr txBox="1"/>
          <p:nvPr/>
        </p:nvSpPr>
        <p:spPr>
          <a:xfrm>
            <a:off x="1270652" y="3391043"/>
            <a:ext cx="772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Progress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C19E0-95E1-D200-61A5-6C3ABADEFC3E}"/>
              </a:ext>
            </a:extLst>
          </p:cNvPr>
          <p:cNvSpPr txBox="1"/>
          <p:nvPr/>
        </p:nvSpPr>
        <p:spPr>
          <a:xfrm>
            <a:off x="3712274" y="4163290"/>
            <a:ext cx="71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Choice</a:t>
            </a:r>
          </a:p>
          <a:p>
            <a:pPr algn="ctr"/>
            <a:r>
              <a:rPr lang="en-US" sz="1200" dirty="0"/>
              <a:t>Free 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AA617-6352-0626-0B8E-843453DCCAFB}"/>
              </a:ext>
            </a:extLst>
          </p:cNvPr>
          <p:cNvSpPr txBox="1"/>
          <p:nvPr/>
        </p:nvSpPr>
        <p:spPr>
          <a:xfrm>
            <a:off x="8885821" y="397713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Outcome</a:t>
            </a:r>
          </a:p>
          <a:p>
            <a:pPr algn="ctr"/>
            <a:r>
              <a:rPr lang="en-US" sz="1200" dirty="0"/>
              <a:t>2 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FBED7-D7E3-0EB6-1AF8-951B02D60015}"/>
              </a:ext>
            </a:extLst>
          </p:cNvPr>
          <p:cNvSpPr/>
          <p:nvPr/>
        </p:nvSpPr>
        <p:spPr>
          <a:xfrm>
            <a:off x="3991436" y="2199565"/>
            <a:ext cx="715069" cy="802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2814E8-7307-A756-9FE2-18A7C7A177F9}"/>
              </a:ext>
            </a:extLst>
          </p:cNvPr>
          <p:cNvSpPr/>
          <p:nvPr/>
        </p:nvSpPr>
        <p:spPr>
          <a:xfrm>
            <a:off x="7698656" y="4035982"/>
            <a:ext cx="684499" cy="71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14464-D371-E698-756E-7940D7B27955}"/>
              </a:ext>
            </a:extLst>
          </p:cNvPr>
          <p:cNvGrpSpPr/>
          <p:nvPr/>
        </p:nvGrpSpPr>
        <p:grpSpPr>
          <a:xfrm>
            <a:off x="66677" y="1456770"/>
            <a:ext cx="12058646" cy="3419662"/>
            <a:chOff x="123829" y="1456770"/>
            <a:chExt cx="12058646" cy="3419662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9210A08A-B91A-DF8A-D92B-3EC1DAE28568}"/>
                </a:ext>
              </a:extLst>
            </p:cNvPr>
            <p:cNvSpPr/>
            <p:nvPr/>
          </p:nvSpPr>
          <p:spPr>
            <a:xfrm>
              <a:off x="5886452" y="2839756"/>
              <a:ext cx="533400" cy="6527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212E87-9C70-0E43-B859-0AA387903F7D}"/>
                </a:ext>
              </a:extLst>
            </p:cNvPr>
            <p:cNvSpPr/>
            <p:nvPr/>
          </p:nvSpPr>
          <p:spPr>
            <a:xfrm>
              <a:off x="123829" y="1457667"/>
              <a:ext cx="5648325" cy="34187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B0BB552-6031-092C-83A3-D3EF7082CAC6}"/>
                </a:ext>
              </a:extLst>
            </p:cNvPr>
            <p:cNvSpPr/>
            <p:nvPr/>
          </p:nvSpPr>
          <p:spPr>
            <a:xfrm>
              <a:off x="6534150" y="1456770"/>
              <a:ext cx="5648325" cy="34187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F73010-C1EC-E17B-A166-3CBF85AC0FFF}"/>
              </a:ext>
            </a:extLst>
          </p:cNvPr>
          <p:cNvSpPr txBox="1"/>
          <p:nvPr/>
        </p:nvSpPr>
        <p:spPr>
          <a:xfrm>
            <a:off x="4179888" y="487553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2183BF-FFA4-E188-1C90-71FEF41952C0}"/>
              </a:ext>
            </a:extLst>
          </p:cNvPr>
          <p:cNvSpPr txBox="1"/>
          <p:nvPr/>
        </p:nvSpPr>
        <p:spPr>
          <a:xfrm>
            <a:off x="10606306" y="487553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times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B68596-F922-19CB-8C18-62A19C1C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9" y="1753795"/>
            <a:ext cx="2926081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1EED42-2CEA-94EF-71FD-F3A97725E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33" y="2521347"/>
            <a:ext cx="292608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C8F5F02-7CB6-5F8E-6CB3-4A85E1C301AF}"/>
              </a:ext>
            </a:extLst>
          </p:cNvPr>
          <p:cNvGrpSpPr/>
          <p:nvPr/>
        </p:nvGrpSpPr>
        <p:grpSpPr>
          <a:xfrm>
            <a:off x="7838120" y="2338236"/>
            <a:ext cx="2926080" cy="1645920"/>
            <a:chOff x="6932385" y="1820050"/>
            <a:chExt cx="2926080" cy="1645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890038C-3A79-55F2-110E-92951FFD9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2385" y="1820050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2AF7F8DE-E78C-8C29-9454-B0ED67DDA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8694689" y="2275952"/>
              <a:ext cx="601559" cy="706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12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FBED7-D7E3-0EB6-1AF8-951B02D60015}"/>
              </a:ext>
            </a:extLst>
          </p:cNvPr>
          <p:cNvSpPr/>
          <p:nvPr/>
        </p:nvSpPr>
        <p:spPr>
          <a:xfrm>
            <a:off x="5505911" y="2930625"/>
            <a:ext cx="715069" cy="802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BDC78-F6C1-2482-3F83-C678017924BA}"/>
              </a:ext>
            </a:extLst>
          </p:cNvPr>
          <p:cNvSpPr txBox="1"/>
          <p:nvPr/>
        </p:nvSpPr>
        <p:spPr>
          <a:xfrm>
            <a:off x="3840428" y="3732830"/>
            <a:ext cx="772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Progress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C19E0-95E1-D200-61A5-6C3ABADEFC3E}"/>
              </a:ext>
            </a:extLst>
          </p:cNvPr>
          <p:cNvSpPr txBox="1"/>
          <p:nvPr/>
        </p:nvSpPr>
        <p:spPr>
          <a:xfrm>
            <a:off x="6531759" y="4963376"/>
            <a:ext cx="20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Discrete Rating from -1 to 3</a:t>
            </a:r>
          </a:p>
          <a:p>
            <a:pPr algn="ctr"/>
            <a:r>
              <a:rPr lang="en-US" sz="1200" dirty="0"/>
              <a:t>Free 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47E1AB-5773-9A02-B6B1-CC098867F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48" y="1629710"/>
            <a:ext cx="3738881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0A4720C-0DB7-322E-091B-9282DC200BA7}"/>
              </a:ext>
            </a:extLst>
          </p:cNvPr>
          <p:cNvGrpSpPr/>
          <p:nvPr/>
        </p:nvGrpSpPr>
        <p:grpSpPr>
          <a:xfrm>
            <a:off x="5702472" y="2860256"/>
            <a:ext cx="3738880" cy="2103120"/>
            <a:chOff x="5702472" y="2860256"/>
            <a:chExt cx="3738880" cy="21031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6D038C-AB13-A885-2530-17C09F88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472" y="2860256"/>
              <a:ext cx="3738880" cy="2103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677FE31D-DEEF-E91D-8B75-1DD66AD1F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7216013" y="3114282"/>
              <a:ext cx="794414" cy="933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437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737C54-BD85-7E2E-81CC-67787D0D1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1276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931C89-8457-672F-3823-BA4E3BA88263}"/>
                  </a:ext>
                </a:extLst>
              </p:cNvPr>
              <p:cNvSpPr txBox="1"/>
              <p:nvPr/>
            </p:nvSpPr>
            <p:spPr>
              <a:xfrm>
                <a:off x="9348153" y="3065026"/>
                <a:ext cx="114159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931C89-8457-672F-3823-BA4E3BA88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153" y="3065026"/>
                <a:ext cx="1141595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E0B9CC-BF98-D8A8-CAD2-52EDC16E7D16}"/>
                  </a:ext>
                </a:extLst>
              </p:cNvPr>
              <p:cNvSpPr txBox="1"/>
              <p:nvPr/>
            </p:nvSpPr>
            <p:spPr>
              <a:xfrm>
                <a:off x="9348153" y="3777278"/>
                <a:ext cx="114159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E0B9CC-BF98-D8A8-CAD2-52EDC16E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153" y="3777278"/>
                <a:ext cx="1141595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00D8FD1-AFFF-E017-A8F7-ACAB1F49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226" y="133005"/>
            <a:ext cx="3079474" cy="16558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930498-8660-DB08-947D-B35E5FBA5B2E}"/>
              </a:ext>
            </a:extLst>
          </p:cNvPr>
          <p:cNvSpPr/>
          <p:nvPr/>
        </p:nvSpPr>
        <p:spPr>
          <a:xfrm>
            <a:off x="4581144" y="3043254"/>
            <a:ext cx="3776472" cy="743168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9F00D-C3A4-40A7-FCC5-AAF16E42087E}"/>
              </a:ext>
            </a:extLst>
          </p:cNvPr>
          <p:cNvSpPr/>
          <p:nvPr/>
        </p:nvSpPr>
        <p:spPr>
          <a:xfrm>
            <a:off x="5638800" y="3753114"/>
            <a:ext cx="3776472" cy="831803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737C54-BD85-7E2E-81CC-67787D0D1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25801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News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0082BE-9BBB-5910-547A-7A5A8A51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226" y="133005"/>
            <a:ext cx="3079474" cy="16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A6B8084-7BA5-FD79-9CCA-04765BF99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36291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News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23176-960F-9D3A-5920-BB0B7FE7D053}"/>
              </a:ext>
            </a:extLst>
          </p:cNvPr>
          <p:cNvSpPr/>
          <p:nvPr/>
        </p:nvSpPr>
        <p:spPr>
          <a:xfrm>
            <a:off x="5753100" y="2166937"/>
            <a:ext cx="1247775" cy="252412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0546B-4BB0-7382-FE17-2EDC1744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226" y="133005"/>
            <a:ext cx="3079474" cy="16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A2335DB-49F7-CD44-9618-82348AFEA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36291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News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23176-960F-9D3A-5920-BB0B7FE7D053}"/>
              </a:ext>
            </a:extLst>
          </p:cNvPr>
          <p:cNvSpPr/>
          <p:nvPr/>
        </p:nvSpPr>
        <p:spPr>
          <a:xfrm>
            <a:off x="6934200" y="2166937"/>
            <a:ext cx="1247775" cy="252412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CB65F-2B7A-82E0-BBB0-203C2342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226" y="133005"/>
            <a:ext cx="3079474" cy="16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9F9A-171A-8538-BA41-BC256D75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Expected BOLD signal in OFC at time of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16E6E-943F-1C6A-E05B-F95EEA8F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226A0-E2E4-07A7-EE73-C69DBACF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9EEDA-5156-4CF0-3EA4-EB87CACE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59" y="994248"/>
            <a:ext cx="2113280" cy="1188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0E93-300B-5B7B-64AB-D9F07FF7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62" y="2382915"/>
            <a:ext cx="4590325" cy="39100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0EAAD-1E98-6FD1-9227-97DEFEEC8B41}"/>
              </a:ext>
            </a:extLst>
          </p:cNvPr>
          <p:cNvCxnSpPr/>
          <p:nvPr/>
        </p:nvCxnSpPr>
        <p:spPr>
          <a:xfrm flipV="1">
            <a:off x="6486525" y="3895725"/>
            <a:ext cx="0" cy="165735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63FEF7-841D-7867-8A95-6DC597F42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27" r="37686"/>
          <a:stretch/>
        </p:blipFill>
        <p:spPr>
          <a:xfrm>
            <a:off x="3296012" y="2182967"/>
            <a:ext cx="381636" cy="37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7F9D-A4E2-8BCC-96EC-E912606E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Expected BOLD signal in OFC at time of consumption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D888C-7DF4-26E9-A854-E4377879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92713-908A-BB68-DF4F-9378FB2F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E9E03-EDA9-0471-F731-8999149B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33" y="2405148"/>
            <a:ext cx="7809734" cy="37212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AFFF6A-A21E-0CA1-FCF0-7559EBC9E729}"/>
              </a:ext>
            </a:extLst>
          </p:cNvPr>
          <p:cNvGrpSpPr/>
          <p:nvPr/>
        </p:nvGrpSpPr>
        <p:grpSpPr>
          <a:xfrm>
            <a:off x="5063801" y="977622"/>
            <a:ext cx="2113280" cy="1188720"/>
            <a:chOff x="5063801" y="977622"/>
            <a:chExt cx="2113280" cy="11887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3AC393-A9CE-B7D2-FE46-268160DF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801" y="977622"/>
              <a:ext cx="2113280" cy="1188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5D9C0499-B1AB-060C-53C8-543CDA8B49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5499785" y="1293711"/>
              <a:ext cx="443815" cy="52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28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994D3F-D708-B3DB-4DAA-32CD814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0FE60-171D-B949-08EC-AEBAB748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Animation and Illustration Progress">
            <a:extLst>
              <a:ext uri="{FF2B5EF4-FFF2-40B4-BE49-F238E27FC236}">
                <a16:creationId xmlns:a16="http://schemas.microsoft.com/office/drawing/2014/main" id="{AC363EBC-45EE-CA6B-39D6-385AE4EA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20" y="18403"/>
            <a:ext cx="9809915" cy="64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3AD2FE-2CF6-7411-EB88-13D7FAE4846D}"/>
              </a:ext>
            </a:extLst>
          </p:cNvPr>
          <p:cNvGrpSpPr/>
          <p:nvPr/>
        </p:nvGrpSpPr>
        <p:grpSpPr>
          <a:xfrm>
            <a:off x="-1939" y="2929631"/>
            <a:ext cx="2878303" cy="3553719"/>
            <a:chOff x="-1938" y="3171825"/>
            <a:chExt cx="2255676" cy="3321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4D4D8F-5216-0EEE-EC6F-C283CA25C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4"/>
            <a:stretch/>
          </p:blipFill>
          <p:spPr>
            <a:xfrm>
              <a:off x="-1938" y="3171825"/>
              <a:ext cx="2255676" cy="33210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C2C78-0711-0875-718E-149F674AC3D6}"/>
                </a:ext>
              </a:extLst>
            </p:cNvPr>
            <p:cNvSpPr txBox="1"/>
            <p:nvPr/>
          </p:nvSpPr>
          <p:spPr>
            <a:xfrm>
              <a:off x="647273" y="3429000"/>
              <a:ext cx="1044000" cy="215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There’s </a:t>
              </a:r>
              <a:r>
                <a:rPr lang="en-US" dirty="0" err="1"/>
                <a:t>gonna</a:t>
              </a:r>
              <a:r>
                <a:rPr lang="en-US" dirty="0"/>
                <a:t> be pizza at the Chen Innovator Talks! </a:t>
              </a:r>
              <a:r>
                <a:rPr lang="en-US" b="0" i="0" dirty="0">
                  <a:solidFill>
                    <a:srgbClr val="BDC1C6"/>
                  </a:solidFill>
                  <a:effectLst/>
                  <a:latin typeface="Roboto" panose="02000000000000000000" pitchFamily="2" charset="0"/>
                </a:rPr>
                <a:t>🔥🔥🔥</a:t>
              </a:r>
              <a:endParaRPr lang="en-US" b="0" i="0" u="sng" strike="noStrike" dirty="0">
                <a:solidFill>
                  <a:srgbClr val="8AB4F8"/>
                </a:solidFill>
                <a:effectLst/>
                <a:latin typeface="Roboto" panose="020B0604020202020204" pitchFamily="2" charset="0"/>
                <a:hlinkClick r:id="rId4"/>
              </a:endParaRPr>
            </a:p>
            <a:p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F2A1D-85DD-D6E4-1127-1369E8C3C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83" y="4173466"/>
            <a:ext cx="2456888" cy="2292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E4C49D-2755-771B-FE39-B13EC1B8F12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5786" y="2281884"/>
            <a:ext cx="2024063" cy="11382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BB841F1-DD19-CD66-A526-D8B5D57DE0A8}"/>
              </a:ext>
            </a:extLst>
          </p:cNvPr>
          <p:cNvGrpSpPr/>
          <p:nvPr/>
        </p:nvGrpSpPr>
        <p:grpSpPr>
          <a:xfrm>
            <a:off x="9199397" y="2939156"/>
            <a:ext cx="2878303" cy="3553719"/>
            <a:chOff x="9199397" y="2939156"/>
            <a:chExt cx="2878303" cy="35537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95EC8F-C026-D0C4-A911-66036EC0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4"/>
            <a:stretch/>
          </p:blipFill>
          <p:spPr>
            <a:xfrm>
              <a:off x="9199397" y="2939156"/>
              <a:ext cx="2878303" cy="35537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333810-45B8-6A21-E4C8-CDC12CB24E8F}"/>
                </a:ext>
              </a:extLst>
            </p:cNvPr>
            <p:cNvSpPr txBox="1"/>
            <p:nvPr/>
          </p:nvSpPr>
          <p:spPr>
            <a:xfrm>
              <a:off x="10027808" y="3214348"/>
              <a:ext cx="133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It’s </a:t>
              </a:r>
              <a:r>
                <a:rPr lang="en-US" b="1" dirty="0"/>
                <a:t>unlikely</a:t>
              </a:r>
              <a:r>
                <a:rPr lang="en-US" dirty="0"/>
                <a:t> there will be pizza at the Chen Innovator Talks!</a:t>
              </a:r>
              <a:endParaRPr lang="en-US" b="0" i="0" u="sng" strike="noStrike" dirty="0">
                <a:solidFill>
                  <a:srgbClr val="8AB4F8"/>
                </a:solidFill>
                <a:effectLst/>
                <a:latin typeface="Roboto" panose="020B0604020202020204" pitchFamily="2" charset="0"/>
                <a:hlinkClick r:id="rId4"/>
              </a:endParaRPr>
            </a:p>
            <a:p>
              <a:r>
                <a:rPr lang="en-US" altLang="ja-JP" dirty="0"/>
                <a:t>¯\_(</a:t>
              </a:r>
              <a:r>
                <a:rPr lang="ja-JP" altLang="en-US" dirty="0"/>
                <a:t>ツ</a:t>
              </a:r>
              <a:r>
                <a:rPr lang="en-US" altLang="ja-JP" dirty="0"/>
                <a:t>)_/¯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1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FE4E-4AB8-8DC7-3A72-ECD85185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E934-3C85-F1EE-7AD6-875DED8A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9DCE7-0D6E-69A5-2BD2-F871CC45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pic>
        <p:nvPicPr>
          <p:cNvPr id="15364" name="Picture 4" descr="Orbitofrontal cortex: definition, structure and function | Kenhub">
            <a:extLst>
              <a:ext uri="{FF2B5EF4-FFF2-40B4-BE49-F238E27FC236}">
                <a16:creationId xmlns:a16="http://schemas.microsoft.com/office/drawing/2014/main" id="{D3AF79DC-5B63-62DF-D17C-83DC41A19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3"/>
          <a:stretch/>
        </p:blipFill>
        <p:spPr bwMode="auto">
          <a:xfrm>
            <a:off x="1911074" y="4042278"/>
            <a:ext cx="2633656" cy="239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165E64-1726-AD83-EFAF-B3E0E72E3096}"/>
              </a:ext>
            </a:extLst>
          </p:cNvPr>
          <p:cNvSpPr txBox="1"/>
          <p:nvPr/>
        </p:nvSpPr>
        <p:spPr>
          <a:xfrm>
            <a:off x="605287" y="1070173"/>
            <a:ext cx="949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Experienced Utility = Consumption + Beliefs</a:t>
            </a:r>
          </a:p>
        </p:txBody>
      </p:sp>
      <p:pic>
        <p:nvPicPr>
          <p:cNvPr id="15366" name="Picture 6" descr="Premium Vector | Slot machine with amusements park for carnival cartoon">
            <a:extLst>
              <a:ext uri="{FF2B5EF4-FFF2-40B4-BE49-F238E27FC236}">
                <a16:creationId xmlns:a16="http://schemas.microsoft.com/office/drawing/2014/main" id="{25279C9D-FD6F-6596-59A4-6577534AA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52" y="4617641"/>
            <a:ext cx="1593273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ocial Media Addiction - How to Manage Addiction to Social Media">
            <a:extLst>
              <a:ext uri="{FF2B5EF4-FFF2-40B4-BE49-F238E27FC236}">
                <a16:creationId xmlns:a16="http://schemas.microsoft.com/office/drawing/2014/main" id="{9D6B6CE9-CE4E-CFE4-0AA8-8501ED045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9" r="27014"/>
          <a:stretch/>
        </p:blipFill>
        <p:spPr bwMode="auto">
          <a:xfrm>
            <a:off x="9297733" y="4652546"/>
            <a:ext cx="1232852" cy="14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Pin su Free SVG Files">
            <a:extLst>
              <a:ext uri="{FF2B5EF4-FFF2-40B4-BE49-F238E27FC236}">
                <a16:creationId xmlns:a16="http://schemas.microsoft.com/office/drawing/2014/main" id="{20A3555D-F968-AE1C-5B0C-EE85FD46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224" y="4696901"/>
            <a:ext cx="1313476" cy="14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24BB57-0DAD-F944-6059-D2E061965993}"/>
              </a:ext>
            </a:extLst>
          </p:cNvPr>
          <p:cNvGrpSpPr/>
          <p:nvPr/>
        </p:nvGrpSpPr>
        <p:grpSpPr>
          <a:xfrm>
            <a:off x="605287" y="2152158"/>
            <a:ext cx="10981426" cy="1849381"/>
            <a:chOff x="605287" y="2152158"/>
            <a:chExt cx="10981426" cy="184938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22F7831-4B8E-2892-E8C9-DF5ED402AAED}"/>
                </a:ext>
              </a:extLst>
            </p:cNvPr>
            <p:cNvCxnSpPr/>
            <p:nvPr/>
          </p:nvCxnSpPr>
          <p:spPr>
            <a:xfrm>
              <a:off x="605287" y="2658614"/>
              <a:ext cx="109814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856714-F715-5B62-1944-8794512F9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528" y="2531621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68B619-77AE-81C8-6C56-8DBD6A1BA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5442" y="2531621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2B8647-B155-242D-70D1-4E8BBEFF1447}"/>
                </a:ext>
              </a:extLst>
            </p:cNvPr>
            <p:cNvSpPr txBox="1"/>
            <p:nvPr/>
          </p:nvSpPr>
          <p:spPr>
            <a:xfrm>
              <a:off x="1011484" y="2152158"/>
              <a:ext cx="3018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 time of news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5EAAE-1D4C-C2EF-B24D-15BF7FFCC3D4}"/>
                </a:ext>
              </a:extLst>
            </p:cNvPr>
            <p:cNvSpPr txBox="1"/>
            <p:nvPr/>
          </p:nvSpPr>
          <p:spPr>
            <a:xfrm>
              <a:off x="6966176" y="2152158"/>
              <a:ext cx="3518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 time of consumption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2324E8-F48E-ADD4-2FEC-6205F1C38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4"/>
            <a:stretch/>
          </p:blipFill>
          <p:spPr>
            <a:xfrm>
              <a:off x="2174857" y="2955210"/>
              <a:ext cx="697341" cy="1026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FB6851-0A2A-2A4F-EC33-53977A687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688" y="2905192"/>
              <a:ext cx="1175160" cy="1096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6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93F-D7D6-6E5C-7DCD-95A666F7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Experienced utility…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041DD-6ABE-00C8-B1D2-BB2957BA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7EB2-9762-CCBD-4B16-1D4F0E4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7122D-C27B-A479-FFAD-9184E1688866}"/>
              </a:ext>
            </a:extLst>
          </p:cNvPr>
          <p:cNvCxnSpPr/>
          <p:nvPr/>
        </p:nvCxnSpPr>
        <p:spPr>
          <a:xfrm>
            <a:off x="605287" y="2540004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D8E10E-FCCD-BEC8-FFE7-1B5ED19ADE2A}"/>
              </a:ext>
            </a:extLst>
          </p:cNvPr>
          <p:cNvCxnSpPr>
            <a:cxnSpLocks/>
          </p:cNvCxnSpPr>
          <p:nvPr/>
        </p:nvCxnSpPr>
        <p:spPr>
          <a:xfrm flipV="1">
            <a:off x="2523528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7D83-BDFB-EC11-F084-08971686F391}"/>
              </a:ext>
            </a:extLst>
          </p:cNvPr>
          <p:cNvCxnSpPr>
            <a:cxnSpLocks/>
          </p:cNvCxnSpPr>
          <p:nvPr/>
        </p:nvCxnSpPr>
        <p:spPr>
          <a:xfrm flipV="1">
            <a:off x="8725442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40A734-BA14-A406-79CB-CEA1D795F57F}"/>
              </a:ext>
            </a:extLst>
          </p:cNvPr>
          <p:cNvSpPr txBox="1"/>
          <p:nvPr/>
        </p:nvSpPr>
        <p:spPr>
          <a:xfrm>
            <a:off x="1014101" y="1733956"/>
            <a:ext cx="301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news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EE1B-90F8-B117-E9D4-AC01838A6320}"/>
              </a:ext>
            </a:extLst>
          </p:cNvPr>
          <p:cNvSpPr txBox="1"/>
          <p:nvPr/>
        </p:nvSpPr>
        <p:spPr>
          <a:xfrm>
            <a:off x="6966175" y="1732280"/>
            <a:ext cx="351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consumption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48DEE5-A4C9-6886-B136-2B7A02DA8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"/>
          <a:stretch/>
        </p:blipFill>
        <p:spPr>
          <a:xfrm>
            <a:off x="1821004" y="3168111"/>
            <a:ext cx="1405043" cy="2068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121F2-BCBF-856F-75CE-26A522AB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06" y="3251335"/>
            <a:ext cx="2091872" cy="19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93F-D7D6-6E5C-7DCD-95A666F7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Experienced utility…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041DD-6ABE-00C8-B1D2-BB2957BA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7EB2-9762-CCBD-4B16-1D4F0E4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7122D-C27B-A479-FFAD-9184E1688866}"/>
              </a:ext>
            </a:extLst>
          </p:cNvPr>
          <p:cNvCxnSpPr/>
          <p:nvPr/>
        </p:nvCxnSpPr>
        <p:spPr>
          <a:xfrm>
            <a:off x="605287" y="2540004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D8E10E-FCCD-BEC8-FFE7-1B5ED19ADE2A}"/>
              </a:ext>
            </a:extLst>
          </p:cNvPr>
          <p:cNvCxnSpPr>
            <a:cxnSpLocks/>
          </p:cNvCxnSpPr>
          <p:nvPr/>
        </p:nvCxnSpPr>
        <p:spPr>
          <a:xfrm flipV="1">
            <a:off x="2523528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7D83-BDFB-EC11-F084-08971686F391}"/>
              </a:ext>
            </a:extLst>
          </p:cNvPr>
          <p:cNvCxnSpPr>
            <a:cxnSpLocks/>
          </p:cNvCxnSpPr>
          <p:nvPr/>
        </p:nvCxnSpPr>
        <p:spPr>
          <a:xfrm flipV="1">
            <a:off x="8725442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40A734-BA14-A406-79CB-CEA1D795F57F}"/>
              </a:ext>
            </a:extLst>
          </p:cNvPr>
          <p:cNvSpPr txBox="1"/>
          <p:nvPr/>
        </p:nvSpPr>
        <p:spPr>
          <a:xfrm>
            <a:off x="1014101" y="1733956"/>
            <a:ext cx="301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news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EE1B-90F8-B117-E9D4-AC01838A6320}"/>
              </a:ext>
            </a:extLst>
          </p:cNvPr>
          <p:cNvSpPr txBox="1"/>
          <p:nvPr/>
        </p:nvSpPr>
        <p:spPr>
          <a:xfrm>
            <a:off x="6966175" y="1732280"/>
            <a:ext cx="351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consumption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AE4B7F-8DB6-2E56-E3E9-15459AA5AB8F}"/>
              </a:ext>
            </a:extLst>
          </p:cNvPr>
          <p:cNvSpPr txBox="1">
            <a:spLocks/>
          </p:cNvSpPr>
          <p:nvPr/>
        </p:nvSpPr>
        <p:spPr>
          <a:xfrm>
            <a:off x="5778800" y="3123959"/>
            <a:ext cx="6408271" cy="5477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Consumption Experienced Utility (</a:t>
            </a:r>
            <a:r>
              <a:rPr lang="en-US" sz="2800" dirty="0" err="1"/>
              <a:t>cEU</a:t>
            </a:r>
            <a:r>
              <a:rPr lang="en-US" sz="2800" dirty="0"/>
              <a:t>)</a:t>
            </a:r>
          </a:p>
          <a:p>
            <a:pPr algn="l"/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8C20C2-996C-FD4D-1233-479F67BAD06B}"/>
              </a:ext>
            </a:extLst>
          </p:cNvPr>
          <p:cNvSpPr txBox="1">
            <a:spLocks/>
          </p:cNvSpPr>
          <p:nvPr/>
        </p:nvSpPr>
        <p:spPr>
          <a:xfrm>
            <a:off x="212736" y="3125636"/>
            <a:ext cx="5449152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News Experienced Utility (</a:t>
            </a:r>
            <a:r>
              <a:rPr lang="en-US" sz="2800" dirty="0" err="1"/>
              <a:t>nEU</a:t>
            </a:r>
            <a:r>
              <a:rPr lang="en-US" sz="2800" dirty="0"/>
              <a:t>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23D7C8-84F5-EBBD-3300-5A8065318680}"/>
              </a:ext>
            </a:extLst>
          </p:cNvPr>
          <p:cNvSpPr txBox="1">
            <a:spLocks/>
          </p:cNvSpPr>
          <p:nvPr/>
        </p:nvSpPr>
        <p:spPr>
          <a:xfrm>
            <a:off x="5625208" y="3697916"/>
            <a:ext cx="6200464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022F96-2640-48DF-60BE-2159D220B276}"/>
              </a:ext>
            </a:extLst>
          </p:cNvPr>
          <p:cNvSpPr txBox="1">
            <a:spLocks/>
          </p:cNvSpPr>
          <p:nvPr/>
        </p:nvSpPr>
        <p:spPr>
          <a:xfrm>
            <a:off x="5509858" y="3720143"/>
            <a:ext cx="6413201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nEU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49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327A-77C1-7AE8-1CD2-2D5E9592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483"/>
            <a:ext cx="10515600" cy="1843087"/>
          </a:xfrm>
        </p:spPr>
        <p:txBody>
          <a:bodyPr/>
          <a:lstStyle/>
          <a:p>
            <a:r>
              <a:rPr lang="en-US" dirty="0"/>
              <a:t>Is experienced utility only influenced by outcomes, or also by beliefs?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534D-25F9-E3D5-A13E-210C1ECE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045E-E60C-BECF-CCAB-4118C88E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7EBED-C808-0EB1-CB7B-927D6AEF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CD301-BE1A-E007-9ED1-4B23C259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AFC21-875B-CC0F-927B-8047B0AE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85" y="140868"/>
            <a:ext cx="5608511" cy="16024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BD2EC1C-4330-38C5-34B8-0F6C456BE7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0703" y="2176209"/>
                <a:ext cx="4161937" cy="6450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𝑐𝐸𝑈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𝑛𝐸𝑈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BD2EC1C-4330-38C5-34B8-0F6C456BE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03" y="2176209"/>
                <a:ext cx="4161937" cy="645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78658C-1C6B-F1D6-148F-E0686E8B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696" y="1568427"/>
            <a:ext cx="4059591" cy="1513101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ctr"/>
            <a:r>
              <a:rPr lang="en-US" dirty="0"/>
              <a:t>“KR news utility”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5F7690-91AE-0097-D059-E8950E0776BC}"/>
              </a:ext>
            </a:extLst>
          </p:cNvPr>
          <p:cNvGrpSpPr/>
          <p:nvPr/>
        </p:nvGrpSpPr>
        <p:grpSpPr>
          <a:xfrm>
            <a:off x="708574" y="3768352"/>
            <a:ext cx="10981426" cy="261457"/>
            <a:chOff x="708574" y="3768352"/>
            <a:chExt cx="10981426" cy="26145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937B83-F48C-E5EB-A541-7E885CB091DB}"/>
                </a:ext>
              </a:extLst>
            </p:cNvPr>
            <p:cNvCxnSpPr/>
            <p:nvPr/>
          </p:nvCxnSpPr>
          <p:spPr>
            <a:xfrm>
              <a:off x="708574" y="3895345"/>
              <a:ext cx="109814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248F85-6D2F-6867-463B-ADFBD3FAF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815" y="3768352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802184-35D6-4609-85C6-A9CC6D266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8729" y="3768352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7B3A2D4-FA13-AB23-250A-E3B0AFC41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"/>
          <a:stretch/>
        </p:blipFill>
        <p:spPr>
          <a:xfrm>
            <a:off x="1924291" y="4166836"/>
            <a:ext cx="1405043" cy="2068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D8418-5837-180B-CA71-2CB9835CC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93" y="4250060"/>
            <a:ext cx="2091872" cy="19515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369743-BF3A-23D9-3FBB-D3B4A2EC45C8}"/>
              </a:ext>
            </a:extLst>
          </p:cNvPr>
          <p:cNvSpPr txBox="1"/>
          <p:nvPr/>
        </p:nvSpPr>
        <p:spPr>
          <a:xfrm>
            <a:off x="782772" y="3030531"/>
            <a:ext cx="445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There is a preference for good news NOW about consumption in the future.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B61E3-3211-0CE8-76C4-D85930637212}"/>
              </a:ext>
            </a:extLst>
          </p:cNvPr>
          <p:cNvSpPr txBox="1"/>
          <p:nvPr/>
        </p:nvSpPr>
        <p:spPr>
          <a:xfrm>
            <a:off x="6882384" y="3030531"/>
            <a:ext cx="4456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Good news can affect experienced utility at the time of consumption.</a:t>
            </a:r>
          </a:p>
        </p:txBody>
      </p:sp>
    </p:spTree>
    <p:extLst>
      <p:ext uri="{BB962C8B-B14F-4D97-AF65-F5344CB8AC3E}">
        <p14:creationId xmlns:p14="http://schemas.microsoft.com/office/powerpoint/2010/main" val="10323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8A5B-054D-EBB6-2CB9-EFDDE82F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578"/>
            <a:ext cx="10515600" cy="2298844"/>
          </a:xfrm>
        </p:spPr>
        <p:txBody>
          <a:bodyPr/>
          <a:lstStyle/>
          <a:p>
            <a:pPr algn="ctr"/>
            <a:r>
              <a:rPr lang="en-US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Value signals in the OFC incorporate reference-dependent news utility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32770-7EF1-7E09-6E77-3EF1F8FE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D8131-2E2F-C301-F781-CDC1A475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FA2E2-1BE9-07CF-A834-15FA0794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1571-C5AF-44A3-42FE-ED387981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380504-68FA-8B7B-D4A0-DE174DA1C0B9}"/>
              </a:ext>
            </a:extLst>
          </p:cNvPr>
          <p:cNvSpPr/>
          <p:nvPr/>
        </p:nvSpPr>
        <p:spPr>
          <a:xfrm>
            <a:off x="463829" y="1018550"/>
            <a:ext cx="2694850" cy="950400"/>
          </a:xfrm>
          <a:custGeom>
            <a:avLst/>
            <a:gdLst>
              <a:gd name="connsiteX0" fmla="*/ 0 w 2694850"/>
              <a:gd name="connsiteY0" fmla="*/ 95040 h 950400"/>
              <a:gd name="connsiteX1" fmla="*/ 95040 w 2694850"/>
              <a:gd name="connsiteY1" fmla="*/ 0 h 950400"/>
              <a:gd name="connsiteX2" fmla="*/ 2599810 w 2694850"/>
              <a:gd name="connsiteY2" fmla="*/ 0 h 950400"/>
              <a:gd name="connsiteX3" fmla="*/ 2694850 w 2694850"/>
              <a:gd name="connsiteY3" fmla="*/ 95040 h 950400"/>
              <a:gd name="connsiteX4" fmla="*/ 2694850 w 2694850"/>
              <a:gd name="connsiteY4" fmla="*/ 855360 h 950400"/>
              <a:gd name="connsiteX5" fmla="*/ 2599810 w 2694850"/>
              <a:gd name="connsiteY5" fmla="*/ 950400 h 950400"/>
              <a:gd name="connsiteX6" fmla="*/ 95040 w 2694850"/>
              <a:gd name="connsiteY6" fmla="*/ 950400 h 950400"/>
              <a:gd name="connsiteX7" fmla="*/ 0 w 2694850"/>
              <a:gd name="connsiteY7" fmla="*/ 855360 h 950400"/>
              <a:gd name="connsiteX8" fmla="*/ 0 w 2694850"/>
              <a:gd name="connsiteY8" fmla="*/ 95040 h 95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850" h="950400">
                <a:moveTo>
                  <a:pt x="0" y="95040"/>
                </a:moveTo>
                <a:cubicBezTo>
                  <a:pt x="0" y="42551"/>
                  <a:pt x="42551" y="0"/>
                  <a:pt x="95040" y="0"/>
                </a:cubicBezTo>
                <a:lnTo>
                  <a:pt x="2599810" y="0"/>
                </a:lnTo>
                <a:cubicBezTo>
                  <a:pt x="2652299" y="0"/>
                  <a:pt x="2694850" y="42551"/>
                  <a:pt x="2694850" y="95040"/>
                </a:cubicBezTo>
                <a:lnTo>
                  <a:pt x="2694850" y="855360"/>
                </a:lnTo>
                <a:cubicBezTo>
                  <a:pt x="2694850" y="907849"/>
                  <a:pt x="2652299" y="950400"/>
                  <a:pt x="2599810" y="950400"/>
                </a:cubicBezTo>
                <a:lnTo>
                  <a:pt x="95040" y="950400"/>
                </a:lnTo>
                <a:cubicBezTo>
                  <a:pt x="42551" y="950400"/>
                  <a:pt x="0" y="907849"/>
                  <a:pt x="0" y="855360"/>
                </a:cubicBezTo>
                <a:lnTo>
                  <a:pt x="0" y="950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35128" rIns="135128" bIns="3891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Viewing task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AD60-2750-7276-66DF-55D43A1DE94B}"/>
              </a:ext>
            </a:extLst>
          </p:cNvPr>
          <p:cNvSpPr/>
          <p:nvPr/>
        </p:nvSpPr>
        <p:spPr>
          <a:xfrm>
            <a:off x="458002" y="1959921"/>
            <a:ext cx="2694850" cy="1839656"/>
          </a:xfrm>
          <a:custGeom>
            <a:avLst/>
            <a:gdLst>
              <a:gd name="connsiteX0" fmla="*/ 0 w 2694850"/>
              <a:gd name="connsiteY0" fmla="*/ 183966 h 1839656"/>
              <a:gd name="connsiteX1" fmla="*/ 183966 w 2694850"/>
              <a:gd name="connsiteY1" fmla="*/ 0 h 1839656"/>
              <a:gd name="connsiteX2" fmla="*/ 2510884 w 2694850"/>
              <a:gd name="connsiteY2" fmla="*/ 0 h 1839656"/>
              <a:gd name="connsiteX3" fmla="*/ 2694850 w 2694850"/>
              <a:gd name="connsiteY3" fmla="*/ 183966 h 1839656"/>
              <a:gd name="connsiteX4" fmla="*/ 2694850 w 2694850"/>
              <a:gd name="connsiteY4" fmla="*/ 1655690 h 1839656"/>
              <a:gd name="connsiteX5" fmla="*/ 2510884 w 2694850"/>
              <a:gd name="connsiteY5" fmla="*/ 1839656 h 1839656"/>
              <a:gd name="connsiteX6" fmla="*/ 183966 w 2694850"/>
              <a:gd name="connsiteY6" fmla="*/ 1839656 h 1839656"/>
              <a:gd name="connsiteX7" fmla="*/ 0 w 2694850"/>
              <a:gd name="connsiteY7" fmla="*/ 1655690 h 1839656"/>
              <a:gd name="connsiteX8" fmla="*/ 0 w 2694850"/>
              <a:gd name="connsiteY8" fmla="*/ 183966 h 18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850" h="1839656">
                <a:moveTo>
                  <a:pt x="0" y="183966"/>
                </a:moveTo>
                <a:cubicBezTo>
                  <a:pt x="0" y="82364"/>
                  <a:pt x="82364" y="0"/>
                  <a:pt x="183966" y="0"/>
                </a:cubicBezTo>
                <a:lnTo>
                  <a:pt x="2510884" y="0"/>
                </a:lnTo>
                <a:cubicBezTo>
                  <a:pt x="2612486" y="0"/>
                  <a:pt x="2694850" y="82364"/>
                  <a:pt x="2694850" y="183966"/>
                </a:cubicBezTo>
                <a:lnTo>
                  <a:pt x="2694850" y="1655690"/>
                </a:lnTo>
                <a:cubicBezTo>
                  <a:pt x="2694850" y="1757292"/>
                  <a:pt x="2612486" y="1839656"/>
                  <a:pt x="2510884" y="1839656"/>
                </a:cubicBezTo>
                <a:lnTo>
                  <a:pt x="183966" y="1839656"/>
                </a:lnTo>
                <a:cubicBezTo>
                  <a:pt x="82364" y="1839656"/>
                  <a:pt x="0" y="1757292"/>
                  <a:pt x="0" y="1655690"/>
                </a:cubicBezTo>
                <a:lnTo>
                  <a:pt x="0" y="183966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9010" tIns="189010" rIns="189010" bIns="189010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144 trials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2 blocks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Biological test of KR news utility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F057CB-D579-563D-0DB0-B5784C6C83FD}"/>
              </a:ext>
            </a:extLst>
          </p:cNvPr>
          <p:cNvSpPr/>
          <p:nvPr/>
        </p:nvSpPr>
        <p:spPr>
          <a:xfrm>
            <a:off x="3567209" y="999880"/>
            <a:ext cx="866082" cy="670939"/>
          </a:xfrm>
          <a:custGeom>
            <a:avLst/>
            <a:gdLst>
              <a:gd name="connsiteX0" fmla="*/ 0 w 866082"/>
              <a:gd name="connsiteY0" fmla="*/ 134188 h 670939"/>
              <a:gd name="connsiteX1" fmla="*/ 530613 w 866082"/>
              <a:gd name="connsiteY1" fmla="*/ 134188 h 670939"/>
              <a:gd name="connsiteX2" fmla="*/ 530613 w 866082"/>
              <a:gd name="connsiteY2" fmla="*/ 0 h 670939"/>
              <a:gd name="connsiteX3" fmla="*/ 866082 w 866082"/>
              <a:gd name="connsiteY3" fmla="*/ 335470 h 670939"/>
              <a:gd name="connsiteX4" fmla="*/ 530613 w 866082"/>
              <a:gd name="connsiteY4" fmla="*/ 670939 h 670939"/>
              <a:gd name="connsiteX5" fmla="*/ 530613 w 866082"/>
              <a:gd name="connsiteY5" fmla="*/ 536751 h 670939"/>
              <a:gd name="connsiteX6" fmla="*/ 0 w 866082"/>
              <a:gd name="connsiteY6" fmla="*/ 536751 h 670939"/>
              <a:gd name="connsiteX7" fmla="*/ 0 w 866082"/>
              <a:gd name="connsiteY7" fmla="*/ 134188 h 67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082" h="670939">
                <a:moveTo>
                  <a:pt x="0" y="134188"/>
                </a:moveTo>
                <a:lnTo>
                  <a:pt x="530613" y="134188"/>
                </a:lnTo>
                <a:lnTo>
                  <a:pt x="530613" y="0"/>
                </a:lnTo>
                <a:lnTo>
                  <a:pt x="866082" y="335470"/>
                </a:lnTo>
                <a:lnTo>
                  <a:pt x="530613" y="670939"/>
                </a:lnTo>
                <a:lnTo>
                  <a:pt x="530613" y="536751"/>
                </a:lnTo>
                <a:lnTo>
                  <a:pt x="0" y="536751"/>
                </a:lnTo>
                <a:lnTo>
                  <a:pt x="0" y="13418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4188" rIns="201282" bIns="13418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8619C6-8FB2-DF99-16D7-BC3232D7ED2C}"/>
              </a:ext>
            </a:extLst>
          </p:cNvPr>
          <p:cNvSpPr/>
          <p:nvPr/>
        </p:nvSpPr>
        <p:spPr>
          <a:xfrm>
            <a:off x="4792797" y="1018550"/>
            <a:ext cx="2694850" cy="950400"/>
          </a:xfrm>
          <a:custGeom>
            <a:avLst/>
            <a:gdLst>
              <a:gd name="connsiteX0" fmla="*/ 0 w 2694850"/>
              <a:gd name="connsiteY0" fmla="*/ 95040 h 950400"/>
              <a:gd name="connsiteX1" fmla="*/ 95040 w 2694850"/>
              <a:gd name="connsiteY1" fmla="*/ 0 h 950400"/>
              <a:gd name="connsiteX2" fmla="*/ 2599810 w 2694850"/>
              <a:gd name="connsiteY2" fmla="*/ 0 h 950400"/>
              <a:gd name="connsiteX3" fmla="*/ 2694850 w 2694850"/>
              <a:gd name="connsiteY3" fmla="*/ 95040 h 950400"/>
              <a:gd name="connsiteX4" fmla="*/ 2694850 w 2694850"/>
              <a:gd name="connsiteY4" fmla="*/ 855360 h 950400"/>
              <a:gd name="connsiteX5" fmla="*/ 2599810 w 2694850"/>
              <a:gd name="connsiteY5" fmla="*/ 950400 h 950400"/>
              <a:gd name="connsiteX6" fmla="*/ 95040 w 2694850"/>
              <a:gd name="connsiteY6" fmla="*/ 950400 h 950400"/>
              <a:gd name="connsiteX7" fmla="*/ 0 w 2694850"/>
              <a:gd name="connsiteY7" fmla="*/ 855360 h 950400"/>
              <a:gd name="connsiteX8" fmla="*/ 0 w 2694850"/>
              <a:gd name="connsiteY8" fmla="*/ 95040 h 95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850" h="950400">
                <a:moveTo>
                  <a:pt x="0" y="95040"/>
                </a:moveTo>
                <a:cubicBezTo>
                  <a:pt x="0" y="42551"/>
                  <a:pt x="42551" y="0"/>
                  <a:pt x="95040" y="0"/>
                </a:cubicBezTo>
                <a:lnTo>
                  <a:pt x="2599810" y="0"/>
                </a:lnTo>
                <a:cubicBezTo>
                  <a:pt x="2652299" y="0"/>
                  <a:pt x="2694850" y="42551"/>
                  <a:pt x="2694850" y="95040"/>
                </a:cubicBezTo>
                <a:lnTo>
                  <a:pt x="2694850" y="855360"/>
                </a:lnTo>
                <a:cubicBezTo>
                  <a:pt x="2694850" y="907849"/>
                  <a:pt x="2652299" y="950400"/>
                  <a:pt x="2599810" y="950400"/>
                </a:cubicBezTo>
                <a:lnTo>
                  <a:pt x="95040" y="950400"/>
                </a:lnTo>
                <a:cubicBezTo>
                  <a:pt x="42551" y="950400"/>
                  <a:pt x="0" y="907849"/>
                  <a:pt x="0" y="855360"/>
                </a:cubicBezTo>
                <a:lnTo>
                  <a:pt x="0" y="950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35128" rIns="135128" bIns="3891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Fractal choice task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C0288C-433A-8BC5-D6FE-3871D28687AA}"/>
              </a:ext>
            </a:extLst>
          </p:cNvPr>
          <p:cNvSpPr/>
          <p:nvPr/>
        </p:nvSpPr>
        <p:spPr>
          <a:xfrm>
            <a:off x="4786971" y="1959921"/>
            <a:ext cx="2694850" cy="1839656"/>
          </a:xfrm>
          <a:custGeom>
            <a:avLst/>
            <a:gdLst>
              <a:gd name="connsiteX0" fmla="*/ 0 w 2694850"/>
              <a:gd name="connsiteY0" fmla="*/ 183966 h 1839656"/>
              <a:gd name="connsiteX1" fmla="*/ 183966 w 2694850"/>
              <a:gd name="connsiteY1" fmla="*/ 0 h 1839656"/>
              <a:gd name="connsiteX2" fmla="*/ 2510884 w 2694850"/>
              <a:gd name="connsiteY2" fmla="*/ 0 h 1839656"/>
              <a:gd name="connsiteX3" fmla="*/ 2694850 w 2694850"/>
              <a:gd name="connsiteY3" fmla="*/ 183966 h 1839656"/>
              <a:gd name="connsiteX4" fmla="*/ 2694850 w 2694850"/>
              <a:gd name="connsiteY4" fmla="*/ 1655690 h 1839656"/>
              <a:gd name="connsiteX5" fmla="*/ 2510884 w 2694850"/>
              <a:gd name="connsiteY5" fmla="*/ 1839656 h 1839656"/>
              <a:gd name="connsiteX6" fmla="*/ 183966 w 2694850"/>
              <a:gd name="connsiteY6" fmla="*/ 1839656 h 1839656"/>
              <a:gd name="connsiteX7" fmla="*/ 0 w 2694850"/>
              <a:gd name="connsiteY7" fmla="*/ 1655690 h 1839656"/>
              <a:gd name="connsiteX8" fmla="*/ 0 w 2694850"/>
              <a:gd name="connsiteY8" fmla="*/ 183966 h 18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850" h="1839656">
                <a:moveTo>
                  <a:pt x="0" y="183966"/>
                </a:moveTo>
                <a:cubicBezTo>
                  <a:pt x="0" y="82364"/>
                  <a:pt x="82364" y="0"/>
                  <a:pt x="183966" y="0"/>
                </a:cubicBezTo>
                <a:lnTo>
                  <a:pt x="2510884" y="0"/>
                </a:lnTo>
                <a:cubicBezTo>
                  <a:pt x="2612486" y="0"/>
                  <a:pt x="2694850" y="82364"/>
                  <a:pt x="2694850" y="183966"/>
                </a:cubicBezTo>
                <a:lnTo>
                  <a:pt x="2694850" y="1655690"/>
                </a:lnTo>
                <a:cubicBezTo>
                  <a:pt x="2694850" y="1757292"/>
                  <a:pt x="2612486" y="1839656"/>
                  <a:pt x="2510884" y="1839656"/>
                </a:cubicBezTo>
                <a:lnTo>
                  <a:pt x="183966" y="1839656"/>
                </a:lnTo>
                <a:cubicBezTo>
                  <a:pt x="82364" y="1839656"/>
                  <a:pt x="0" y="1757292"/>
                  <a:pt x="0" y="1655690"/>
                </a:cubicBezTo>
                <a:lnTo>
                  <a:pt x="0" y="183966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9010" tIns="189010" rIns="189010" bIns="189010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24 trials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1 block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Behavioral test of KR news utility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09F734-E8A4-C5B6-1B2A-BDFCCF7026C0}"/>
              </a:ext>
            </a:extLst>
          </p:cNvPr>
          <p:cNvSpPr/>
          <p:nvPr/>
        </p:nvSpPr>
        <p:spPr>
          <a:xfrm>
            <a:off x="7896177" y="999880"/>
            <a:ext cx="866082" cy="670939"/>
          </a:xfrm>
          <a:custGeom>
            <a:avLst/>
            <a:gdLst>
              <a:gd name="connsiteX0" fmla="*/ 0 w 866082"/>
              <a:gd name="connsiteY0" fmla="*/ 134188 h 670939"/>
              <a:gd name="connsiteX1" fmla="*/ 530613 w 866082"/>
              <a:gd name="connsiteY1" fmla="*/ 134188 h 670939"/>
              <a:gd name="connsiteX2" fmla="*/ 530613 w 866082"/>
              <a:gd name="connsiteY2" fmla="*/ 0 h 670939"/>
              <a:gd name="connsiteX3" fmla="*/ 866082 w 866082"/>
              <a:gd name="connsiteY3" fmla="*/ 335470 h 670939"/>
              <a:gd name="connsiteX4" fmla="*/ 530613 w 866082"/>
              <a:gd name="connsiteY4" fmla="*/ 670939 h 670939"/>
              <a:gd name="connsiteX5" fmla="*/ 530613 w 866082"/>
              <a:gd name="connsiteY5" fmla="*/ 536751 h 670939"/>
              <a:gd name="connsiteX6" fmla="*/ 0 w 866082"/>
              <a:gd name="connsiteY6" fmla="*/ 536751 h 670939"/>
              <a:gd name="connsiteX7" fmla="*/ 0 w 866082"/>
              <a:gd name="connsiteY7" fmla="*/ 134188 h 67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082" h="670939">
                <a:moveTo>
                  <a:pt x="0" y="134188"/>
                </a:moveTo>
                <a:lnTo>
                  <a:pt x="530613" y="134188"/>
                </a:lnTo>
                <a:lnTo>
                  <a:pt x="530613" y="0"/>
                </a:lnTo>
                <a:lnTo>
                  <a:pt x="866082" y="335470"/>
                </a:lnTo>
                <a:lnTo>
                  <a:pt x="530613" y="670939"/>
                </a:lnTo>
                <a:lnTo>
                  <a:pt x="530613" y="536751"/>
                </a:lnTo>
                <a:lnTo>
                  <a:pt x="0" y="536751"/>
                </a:lnTo>
                <a:lnTo>
                  <a:pt x="0" y="13418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4188" rIns="201282" bIns="13418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kern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744F7F8-071C-3716-97E6-FD7469653119}"/>
              </a:ext>
            </a:extLst>
          </p:cNvPr>
          <p:cNvSpPr/>
          <p:nvPr/>
        </p:nvSpPr>
        <p:spPr>
          <a:xfrm>
            <a:off x="9121766" y="1018550"/>
            <a:ext cx="2694850" cy="950400"/>
          </a:xfrm>
          <a:custGeom>
            <a:avLst/>
            <a:gdLst>
              <a:gd name="connsiteX0" fmla="*/ 0 w 2694850"/>
              <a:gd name="connsiteY0" fmla="*/ 95040 h 950400"/>
              <a:gd name="connsiteX1" fmla="*/ 95040 w 2694850"/>
              <a:gd name="connsiteY1" fmla="*/ 0 h 950400"/>
              <a:gd name="connsiteX2" fmla="*/ 2599810 w 2694850"/>
              <a:gd name="connsiteY2" fmla="*/ 0 h 950400"/>
              <a:gd name="connsiteX3" fmla="*/ 2694850 w 2694850"/>
              <a:gd name="connsiteY3" fmla="*/ 95040 h 950400"/>
              <a:gd name="connsiteX4" fmla="*/ 2694850 w 2694850"/>
              <a:gd name="connsiteY4" fmla="*/ 855360 h 950400"/>
              <a:gd name="connsiteX5" fmla="*/ 2599810 w 2694850"/>
              <a:gd name="connsiteY5" fmla="*/ 950400 h 950400"/>
              <a:gd name="connsiteX6" fmla="*/ 95040 w 2694850"/>
              <a:gd name="connsiteY6" fmla="*/ 950400 h 950400"/>
              <a:gd name="connsiteX7" fmla="*/ 0 w 2694850"/>
              <a:gd name="connsiteY7" fmla="*/ 855360 h 950400"/>
              <a:gd name="connsiteX8" fmla="*/ 0 w 2694850"/>
              <a:gd name="connsiteY8" fmla="*/ 95040 h 95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850" h="950400">
                <a:moveTo>
                  <a:pt x="0" y="95040"/>
                </a:moveTo>
                <a:cubicBezTo>
                  <a:pt x="0" y="42551"/>
                  <a:pt x="42551" y="0"/>
                  <a:pt x="95040" y="0"/>
                </a:cubicBezTo>
                <a:lnTo>
                  <a:pt x="2599810" y="0"/>
                </a:lnTo>
                <a:cubicBezTo>
                  <a:pt x="2652299" y="0"/>
                  <a:pt x="2694850" y="42551"/>
                  <a:pt x="2694850" y="95040"/>
                </a:cubicBezTo>
                <a:lnTo>
                  <a:pt x="2694850" y="855360"/>
                </a:lnTo>
                <a:cubicBezTo>
                  <a:pt x="2694850" y="907849"/>
                  <a:pt x="2652299" y="950400"/>
                  <a:pt x="2599810" y="950400"/>
                </a:cubicBezTo>
                <a:lnTo>
                  <a:pt x="95040" y="950400"/>
                </a:lnTo>
                <a:cubicBezTo>
                  <a:pt x="42551" y="950400"/>
                  <a:pt x="0" y="907849"/>
                  <a:pt x="0" y="855360"/>
                </a:cubicBezTo>
                <a:lnTo>
                  <a:pt x="0" y="950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35128" rIns="135128" bIns="3891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Rating task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30B89A-E0E2-F6BB-DE6B-67C7F6B7ABFA}"/>
              </a:ext>
            </a:extLst>
          </p:cNvPr>
          <p:cNvSpPr/>
          <p:nvPr/>
        </p:nvSpPr>
        <p:spPr>
          <a:xfrm>
            <a:off x="9189414" y="1959921"/>
            <a:ext cx="2547899" cy="1839656"/>
          </a:xfrm>
          <a:custGeom>
            <a:avLst/>
            <a:gdLst>
              <a:gd name="connsiteX0" fmla="*/ 0 w 2547899"/>
              <a:gd name="connsiteY0" fmla="*/ 183966 h 1839656"/>
              <a:gd name="connsiteX1" fmla="*/ 183966 w 2547899"/>
              <a:gd name="connsiteY1" fmla="*/ 0 h 1839656"/>
              <a:gd name="connsiteX2" fmla="*/ 2363933 w 2547899"/>
              <a:gd name="connsiteY2" fmla="*/ 0 h 1839656"/>
              <a:gd name="connsiteX3" fmla="*/ 2547899 w 2547899"/>
              <a:gd name="connsiteY3" fmla="*/ 183966 h 1839656"/>
              <a:gd name="connsiteX4" fmla="*/ 2547899 w 2547899"/>
              <a:gd name="connsiteY4" fmla="*/ 1655690 h 1839656"/>
              <a:gd name="connsiteX5" fmla="*/ 2363933 w 2547899"/>
              <a:gd name="connsiteY5" fmla="*/ 1839656 h 1839656"/>
              <a:gd name="connsiteX6" fmla="*/ 183966 w 2547899"/>
              <a:gd name="connsiteY6" fmla="*/ 1839656 h 1839656"/>
              <a:gd name="connsiteX7" fmla="*/ 0 w 2547899"/>
              <a:gd name="connsiteY7" fmla="*/ 1655690 h 1839656"/>
              <a:gd name="connsiteX8" fmla="*/ 0 w 2547899"/>
              <a:gd name="connsiteY8" fmla="*/ 183966 h 18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7899" h="1839656">
                <a:moveTo>
                  <a:pt x="0" y="183966"/>
                </a:moveTo>
                <a:cubicBezTo>
                  <a:pt x="0" y="82364"/>
                  <a:pt x="82364" y="0"/>
                  <a:pt x="183966" y="0"/>
                </a:cubicBezTo>
                <a:lnTo>
                  <a:pt x="2363933" y="0"/>
                </a:lnTo>
                <a:cubicBezTo>
                  <a:pt x="2465535" y="0"/>
                  <a:pt x="2547899" y="82364"/>
                  <a:pt x="2547899" y="183966"/>
                </a:cubicBezTo>
                <a:lnTo>
                  <a:pt x="2547899" y="1655690"/>
                </a:lnTo>
                <a:cubicBezTo>
                  <a:pt x="2547899" y="1757292"/>
                  <a:pt x="2465535" y="1839656"/>
                  <a:pt x="2363933" y="1839656"/>
                </a:cubicBezTo>
                <a:lnTo>
                  <a:pt x="183966" y="1839656"/>
                </a:lnTo>
                <a:cubicBezTo>
                  <a:pt x="82364" y="1839656"/>
                  <a:pt x="0" y="1757292"/>
                  <a:pt x="0" y="1655690"/>
                </a:cubicBezTo>
                <a:lnTo>
                  <a:pt x="0" y="183966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9010" tIns="189010" rIns="189010" bIns="189010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72 trials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1 block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Control variable</a:t>
            </a:r>
          </a:p>
        </p:txBody>
      </p:sp>
      <p:pic>
        <p:nvPicPr>
          <p:cNvPr id="15364" name="Picture 4" descr="Non idoneo Con altre band flessibile scanner fmri carbonio implicazioni  faccio colazione">
            <a:extLst>
              <a:ext uri="{FF2B5EF4-FFF2-40B4-BE49-F238E27FC236}">
                <a16:creationId xmlns:a16="http://schemas.microsoft.com/office/drawing/2014/main" id="{386B9CA6-DDC7-D2DA-5F4E-A0B3D598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85" y="3942156"/>
            <a:ext cx="23279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ramework">
            <a:extLst>
              <a:ext uri="{FF2B5EF4-FFF2-40B4-BE49-F238E27FC236}">
                <a16:creationId xmlns:a16="http://schemas.microsoft.com/office/drawing/2014/main" id="{301FAFE2-F787-207A-B2B9-24FCB9CA7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b="22020"/>
          <a:stretch/>
        </p:blipFill>
        <p:spPr bwMode="auto">
          <a:xfrm>
            <a:off x="5146827" y="4305624"/>
            <a:ext cx="1707424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ramework">
            <a:extLst>
              <a:ext uri="{FF2B5EF4-FFF2-40B4-BE49-F238E27FC236}">
                <a16:creationId xmlns:a16="http://schemas.microsoft.com/office/drawing/2014/main" id="{BCA14E77-D51C-101E-7A30-EFDDED8BF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b="22020"/>
          <a:stretch/>
        </p:blipFill>
        <p:spPr bwMode="auto">
          <a:xfrm>
            <a:off x="9441459" y="4305624"/>
            <a:ext cx="1707424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79EEDDE-4B30-0174-A931-377FE49E83F2}"/>
              </a:ext>
            </a:extLst>
          </p:cNvPr>
          <p:cNvSpPr/>
          <p:nvPr/>
        </p:nvSpPr>
        <p:spPr>
          <a:xfrm>
            <a:off x="3429000" y="795528"/>
            <a:ext cx="8648700" cy="497542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87BA-93D0-E9A9-ADDF-46AB9FC9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Subjects </a:t>
            </a:r>
            <a:r>
              <a:rPr lang="en-US"/>
              <a:t>&amp; Stimulus </a:t>
            </a:r>
            <a:r>
              <a:rPr lang="en-US" dirty="0"/>
              <a:t>S</a:t>
            </a:r>
            <a:r>
              <a:rPr lang="en-US"/>
              <a:t>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B97C-C9FC-2CC7-54C6-0A2BDDE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6663358" cy="5105399"/>
          </a:xfrm>
        </p:spPr>
        <p:txBody>
          <a:bodyPr/>
          <a:lstStyle/>
          <a:p>
            <a:r>
              <a:rPr lang="en-US" dirty="0"/>
              <a:t>Heterosexual male subjects.</a:t>
            </a:r>
          </a:p>
          <a:p>
            <a:r>
              <a:rPr lang="en-US" dirty="0"/>
              <a:t>72 images of women in lingerie.</a:t>
            </a:r>
          </a:p>
          <a:p>
            <a:endParaRPr lang="en-US" dirty="0"/>
          </a:p>
          <a:p>
            <a:r>
              <a:rPr lang="en-US" sz="2800" dirty="0"/>
              <a:t>Crockett et al. (2013), </a:t>
            </a:r>
            <a:r>
              <a:rPr lang="en-US" sz="2800" dirty="0" err="1"/>
              <a:t>Sescouse</a:t>
            </a:r>
            <a:r>
              <a:rPr lang="en-US" sz="2800" dirty="0"/>
              <a:t> et al. (2013), and informal confirmation from Kiyo that heterosexual male </a:t>
            </a:r>
            <a:r>
              <a:rPr lang="en-US" sz="2800" dirty="0" err="1"/>
              <a:t>vmPFC</a:t>
            </a:r>
            <a:r>
              <a:rPr lang="en-US" sz="2800" dirty="0"/>
              <a:t> lights up upon presentation of these types of stimuli.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DAF68-C6CE-DF77-6DF0-97D5D85A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71C1F-AE43-EF0F-E477-F4F29568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A7E37-983C-2255-F797-2D7CE763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799" y="1295400"/>
            <a:ext cx="4341091" cy="1253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A9F6E-B511-6A7B-C0ED-B03C28CB2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297" y="2981444"/>
            <a:ext cx="3437921" cy="1065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73BBD-6EA4-66BF-3406-13F64E78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3" y="4395775"/>
            <a:ext cx="3809001" cy="11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2022.11.18 - Brenden ppt template</Template>
  <TotalTime>1200</TotalTime>
  <Words>487</Words>
  <Application>Microsoft Office PowerPoint</Application>
  <PresentationFormat>Widescreen</PresentationFormat>
  <Paragraphs>182</Paragraphs>
  <Slides>20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LT Std 45 Book</vt:lpstr>
      <vt:lpstr>Calibri</vt:lpstr>
      <vt:lpstr>Cambria Math</vt:lpstr>
      <vt:lpstr>Roboto</vt:lpstr>
      <vt:lpstr>Office Theme</vt:lpstr>
      <vt:lpstr>Value signals in the orbitofrontal cortex incorporate reference-dependent news utility</vt:lpstr>
      <vt:lpstr>PowerPoint Presentation</vt:lpstr>
      <vt:lpstr>Experienced utility…</vt:lpstr>
      <vt:lpstr>Experienced utility…</vt:lpstr>
      <vt:lpstr>Is experienced utility only influenced by outcomes, or also by beliefs?</vt:lpstr>
      <vt:lpstr>PowerPoint Presentation</vt:lpstr>
      <vt:lpstr>Hypothesis:  Value signals in the OFC incorporate reference-dependent news utility</vt:lpstr>
      <vt:lpstr>PowerPoint Presentation</vt:lpstr>
      <vt:lpstr>Subjects &amp; Stimulus Set</vt:lpstr>
      <vt:lpstr>Viewing Task</vt:lpstr>
      <vt:lpstr>Viewing Task</vt:lpstr>
      <vt:lpstr>Fractal Choice Task</vt:lpstr>
      <vt:lpstr>Rating Task</vt:lpstr>
      <vt:lpstr>Viewing Task Conditions</vt:lpstr>
      <vt:lpstr>Viewing Task Conditions</vt:lpstr>
      <vt:lpstr>Viewing Task Conditions</vt:lpstr>
      <vt:lpstr>Viewing Task Conditions</vt:lpstr>
      <vt:lpstr>Expected BOLD signal in OFC at time of news</vt:lpstr>
      <vt:lpstr>Expected BOLD signal in OFC at time of consumption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signals in the orbitofrontal cortex incorporate reference-dependent surprise utility</dc:title>
  <dc:creator>Brenden</dc:creator>
  <cp:lastModifiedBy>Brenden</cp:lastModifiedBy>
  <cp:revision>1</cp:revision>
  <dcterms:created xsi:type="dcterms:W3CDTF">2023-01-13T02:27:23Z</dcterms:created>
  <dcterms:modified xsi:type="dcterms:W3CDTF">2023-01-13T22:48:00Z</dcterms:modified>
</cp:coreProperties>
</file>